
<file path=[Content_Types].xml><?xml version="1.0" encoding="utf-8"?>
<Types xmlns="http://schemas.openxmlformats.org/package/2006/content-types">
  <Override PartName="/_rels/.rels" ContentType="application/vnd.openxmlformats-package.relationships+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_rels/presentation.xml.rels" ContentType="application/vnd.openxmlformats-package.relationships+xml"/>
  <Override PartName="/ppt/media/image17.png" ContentType="image/png"/>
  <Override PartName="/ppt/media/image16.tif" ContentType="image/tiff"/>
  <Override PartName="/ppt/media/image15.tif" ContentType="image/tiff"/>
  <Override PartName="/ppt/media/image14.jpeg" ContentType="image/jpeg"/>
  <Override PartName="/ppt/media/image12.png" ContentType="image/png"/>
  <Override PartName="/ppt/media/image11.png" ContentType="image/png"/>
  <Override PartName="/ppt/media/image4.png" ContentType="image/png"/>
  <Override PartName="/ppt/media/image3.png" ContentType="image/png"/>
  <Override PartName="/ppt/media/image2.png" ContentType="image/png"/>
  <Override PartName="/ppt/media/image1.png" ContentType="image/png"/>
  <Override PartName="/ppt/media/image5.png" ContentType="image/png"/>
  <Override PartName="/ppt/media/image6.png" ContentType="image/png"/>
  <Override PartName="/ppt/media/image7.png" ContentType="image/png"/>
  <Override PartName="/ppt/media/image8.png" ContentType="image/png"/>
  <Override PartName="/ppt/media/image13.jpeg" ContentType="image/jpeg"/>
  <Override PartName="/ppt/media/image10.png" ContentType="image/png"/>
  <Override PartName="/ppt/media/image9.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body"/>
          </p:nvPr>
        </p:nvSpPr>
        <p:spPr>
          <a:xfrm>
            <a:off x="756000" y="5078520"/>
            <a:ext cx="6047640" cy="4811040"/>
          </a:xfrm>
          <a:prstGeom prst="rect">
            <a:avLst/>
          </a:prstGeom>
        </p:spPr>
        <p:txBody>
          <a:bodyPr lIns="0" rIns="0" tIns="0" bIns="0"/>
          <a:p>
            <a:r>
              <a:rPr b="0" lang="en-GB" sz="2000" spc="-1" strike="noStrike">
                <a:solidFill>
                  <a:srgbClr val="000000"/>
                </a:solidFill>
                <a:uFill>
                  <a:solidFill>
                    <a:srgbClr val="ffffff"/>
                  </a:solidFill>
                </a:uFill>
                <a:latin typeface="Arial"/>
              </a:rPr>
              <a:t>Click to edit the notes format</a:t>
            </a:r>
            <a:endParaRPr b="0" lang="en-GB" sz="2000" spc="-1" strike="noStrike">
              <a:solidFill>
                <a:srgbClr val="000000"/>
              </a:solidFill>
              <a:uFill>
                <a:solidFill>
                  <a:srgbClr val="ffffff"/>
                </a:solidFill>
              </a:uFill>
              <a:latin typeface="Arial"/>
            </a:endParaRPr>
          </a:p>
        </p:txBody>
      </p:sp>
      <p:sp>
        <p:nvSpPr>
          <p:cNvPr id="79" name="PlaceHolder 2"/>
          <p:cNvSpPr>
            <a:spLocks noGrp="1"/>
          </p:cNvSpPr>
          <p:nvPr>
            <p:ph type="hdr"/>
          </p:nvPr>
        </p:nvSpPr>
        <p:spPr>
          <a:xfrm>
            <a:off x="0" y="0"/>
            <a:ext cx="3280680" cy="534240"/>
          </a:xfrm>
          <a:prstGeom prst="rect">
            <a:avLst/>
          </a:prstGeom>
        </p:spPr>
        <p:txBody>
          <a:bodyPr lIns="0" rIns="0" tIns="0" bIns="0"/>
          <a:p>
            <a:r>
              <a:rPr b="0" lang="en-GB" sz="1400" spc="-1" strike="noStrike">
                <a:solidFill>
                  <a:srgbClr val="000000"/>
                </a:solidFill>
                <a:uFill>
                  <a:solidFill>
                    <a:srgbClr val="ffffff"/>
                  </a:solidFill>
                </a:uFill>
                <a:latin typeface="Times New Roman"/>
              </a:rPr>
              <a:t>&lt;header&gt;</a:t>
            </a:r>
            <a:endParaRPr b="0" lang="en-GB" sz="1400" spc="-1" strike="noStrike">
              <a:solidFill>
                <a:srgbClr val="000000"/>
              </a:solidFill>
              <a:uFill>
                <a:solidFill>
                  <a:srgbClr val="ffffff"/>
                </a:solidFill>
              </a:uFill>
              <a:latin typeface="Times New Roman"/>
            </a:endParaRPr>
          </a:p>
        </p:txBody>
      </p:sp>
      <p:sp>
        <p:nvSpPr>
          <p:cNvPr id="80" name="PlaceHolder 3"/>
          <p:cNvSpPr>
            <a:spLocks noGrp="1"/>
          </p:cNvSpPr>
          <p:nvPr>
            <p:ph type="dt"/>
          </p:nvPr>
        </p:nvSpPr>
        <p:spPr>
          <a:xfrm>
            <a:off x="4278960" y="0"/>
            <a:ext cx="3280680" cy="534240"/>
          </a:xfrm>
          <a:prstGeom prst="rect">
            <a:avLst/>
          </a:prstGeom>
        </p:spPr>
        <p:txBody>
          <a:bodyPr lIns="0" rIns="0" tIns="0" bIns="0"/>
          <a:p>
            <a:pPr algn="r"/>
            <a:r>
              <a:rPr b="0" lang="en-GB" sz="1400" spc="-1" strike="noStrike">
                <a:solidFill>
                  <a:srgbClr val="000000"/>
                </a:solidFill>
                <a:uFill>
                  <a:solidFill>
                    <a:srgbClr val="ffffff"/>
                  </a:solidFill>
                </a:uFill>
                <a:latin typeface="Times New Roman"/>
              </a:rPr>
              <a:t>&lt;date/time&gt;</a:t>
            </a:r>
            <a:endParaRPr b="0" lang="en-GB" sz="1400" spc="-1" strike="noStrike">
              <a:solidFill>
                <a:srgbClr val="000000"/>
              </a:solidFill>
              <a:uFill>
                <a:solidFill>
                  <a:srgbClr val="ffffff"/>
                </a:solidFill>
              </a:uFill>
              <a:latin typeface="Times New Roman"/>
            </a:endParaRPr>
          </a:p>
        </p:txBody>
      </p:sp>
      <p:sp>
        <p:nvSpPr>
          <p:cNvPr id="81" name="PlaceHolder 4"/>
          <p:cNvSpPr>
            <a:spLocks noGrp="1"/>
          </p:cNvSpPr>
          <p:nvPr>
            <p:ph type="ftr"/>
          </p:nvPr>
        </p:nvSpPr>
        <p:spPr>
          <a:xfrm>
            <a:off x="0" y="10157400"/>
            <a:ext cx="3280680" cy="534240"/>
          </a:xfrm>
          <a:prstGeom prst="rect">
            <a:avLst/>
          </a:prstGeom>
        </p:spPr>
        <p:txBody>
          <a:bodyPr lIns="0" rIns="0" tIns="0" bIns="0" anchor="b"/>
          <a:p>
            <a:r>
              <a:rPr b="0" lang="en-GB" sz="1400" spc="-1" strike="noStrike">
                <a:solidFill>
                  <a:srgbClr val="000000"/>
                </a:solidFill>
                <a:uFill>
                  <a:solidFill>
                    <a:srgbClr val="ffffff"/>
                  </a:solidFill>
                </a:uFill>
                <a:latin typeface="Times New Roman"/>
              </a:rPr>
              <a:t>&lt;footer&gt;</a:t>
            </a:r>
            <a:endParaRPr b="0" lang="en-GB" sz="1400" spc="-1" strike="noStrike">
              <a:solidFill>
                <a:srgbClr val="000000"/>
              </a:solidFill>
              <a:uFill>
                <a:solidFill>
                  <a:srgbClr val="ffffff"/>
                </a:solidFill>
              </a:uFill>
              <a:latin typeface="Times New Roman"/>
            </a:endParaRPr>
          </a:p>
        </p:txBody>
      </p:sp>
      <p:sp>
        <p:nvSpPr>
          <p:cNvPr id="82" name="PlaceHolder 5"/>
          <p:cNvSpPr>
            <a:spLocks noGrp="1"/>
          </p:cNvSpPr>
          <p:nvPr>
            <p:ph type="sldNum"/>
          </p:nvPr>
        </p:nvSpPr>
        <p:spPr>
          <a:xfrm>
            <a:off x="4278960" y="10157400"/>
            <a:ext cx="3280680" cy="534240"/>
          </a:xfrm>
          <a:prstGeom prst="rect">
            <a:avLst/>
          </a:prstGeom>
        </p:spPr>
        <p:txBody>
          <a:bodyPr lIns="0" rIns="0" tIns="0" bIns="0" anchor="b"/>
          <a:p>
            <a:pPr algn="r"/>
            <a:fld id="{AE82F65A-5DCF-4649-98BB-BCEAE9B67F17}" type="slidenum">
              <a:rPr b="0" lang="en-GB" sz="1400" spc="-1" strike="noStrike">
                <a:solidFill>
                  <a:srgbClr val="000000"/>
                </a:solidFill>
                <a:uFill>
                  <a:solidFill>
                    <a:srgbClr val="ffffff"/>
                  </a:solidFill>
                </a:uFill>
                <a:latin typeface="Times New Roman"/>
              </a:rPr>
              <a:t>&lt;number&gt;</a:t>
            </a:fld>
            <a:endParaRPr b="0" lang="en-GB"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TextShape 1"/>
          <p:cNvSpPr txBox="1"/>
          <p:nvPr/>
        </p:nvSpPr>
        <p:spPr>
          <a:xfrm>
            <a:off x="4278240" y="10156680"/>
            <a:ext cx="3279240" cy="533160"/>
          </a:xfrm>
          <a:prstGeom prst="rect">
            <a:avLst/>
          </a:prstGeom>
          <a:noFill/>
          <a:ln>
            <a:noFill/>
          </a:ln>
        </p:spPr>
        <p:txBody>
          <a:bodyPr lIns="0" rIns="0" tIns="0" bIns="0" anchor="b"/>
          <a:p>
            <a:pPr algn="r">
              <a:lnSpc>
                <a:spcPct val="100000"/>
              </a:lnSpc>
            </a:pPr>
            <a:fld id="{FB203EE7-E183-4E53-AC7B-A7807641DEA6}" type="slidenum">
              <a:rPr b="0" lang="en-GB" sz="1400" spc="-1" strike="noStrike">
                <a:solidFill>
                  <a:srgbClr val="000000"/>
                </a:solidFill>
                <a:uFill>
                  <a:solidFill>
                    <a:srgbClr val="ffffff"/>
                  </a:solidFill>
                </a:uFill>
                <a:latin typeface="Times New Roman"/>
                <a:ea typeface="DejaVu Sans"/>
              </a:rPr>
              <a:t>&lt;number&gt;</a:t>
            </a:fld>
            <a:endParaRPr b="0" lang="en-GB" sz="1400" spc="-1" strike="noStrike">
              <a:solidFill>
                <a:srgbClr val="000000"/>
              </a:solidFill>
              <a:uFill>
                <a:solidFill>
                  <a:srgbClr val="ffffff"/>
                </a:solidFill>
              </a:uFill>
              <a:latin typeface="Times New Roman"/>
            </a:endParaRPr>
          </a:p>
        </p:txBody>
      </p:sp>
      <p:sp>
        <p:nvSpPr>
          <p:cNvPr id="148" name="PlaceHolder 2"/>
          <p:cNvSpPr>
            <a:spLocks noGrp="1"/>
          </p:cNvSpPr>
          <p:nvPr>
            <p:ph type="body"/>
          </p:nvPr>
        </p:nvSpPr>
        <p:spPr>
          <a:xfrm>
            <a:off x="755640" y="5078520"/>
            <a:ext cx="6048000" cy="4811400"/>
          </a:xfrm>
          <a:prstGeom prst="rect">
            <a:avLst/>
          </a:prstGeom>
        </p:spPr>
        <p:txBody>
          <a:bodyPr lIns="0" rIns="0" tIns="0" bIns="0" anchor="ctr"/>
          <a:p>
            <a:endParaRPr b="0" lang="en-GB" sz="2000" spc="-1" strike="noStrike">
              <a:solidFill>
                <a:srgbClr val="000000"/>
              </a:solidFill>
              <a:uFill>
                <a:solidFill>
                  <a:srgbClr val="ffffff"/>
                </a:solidFill>
              </a:u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Shape 1"/>
          <p:cNvSpPr txBox="1"/>
          <p:nvPr/>
        </p:nvSpPr>
        <p:spPr>
          <a:xfrm>
            <a:off x="4278240" y="10156680"/>
            <a:ext cx="3279240" cy="533160"/>
          </a:xfrm>
          <a:prstGeom prst="rect">
            <a:avLst/>
          </a:prstGeom>
          <a:noFill/>
          <a:ln>
            <a:noFill/>
          </a:ln>
        </p:spPr>
        <p:txBody>
          <a:bodyPr lIns="0" rIns="0" tIns="0" bIns="0" anchor="b"/>
          <a:p>
            <a:pPr algn="r">
              <a:lnSpc>
                <a:spcPct val="100000"/>
              </a:lnSpc>
            </a:pPr>
            <a:fld id="{49B5729C-3A32-4419-875A-5BD054731159}" type="slidenum">
              <a:rPr b="0" lang="en-GB" sz="1400" spc="-1" strike="noStrike">
                <a:solidFill>
                  <a:srgbClr val="000000"/>
                </a:solidFill>
                <a:uFill>
                  <a:solidFill>
                    <a:srgbClr val="ffffff"/>
                  </a:solidFill>
                </a:uFill>
                <a:latin typeface="Times New Roman"/>
                <a:ea typeface="DejaVu Sans"/>
              </a:rPr>
              <a:t>&lt;number&gt;</a:t>
            </a:fld>
            <a:endParaRPr b="0" lang="en-GB" sz="1400" spc="-1" strike="noStrike">
              <a:solidFill>
                <a:srgbClr val="000000"/>
              </a:solidFill>
              <a:uFill>
                <a:solidFill>
                  <a:srgbClr val="ffffff"/>
                </a:solidFill>
              </a:uFill>
              <a:latin typeface="Times New Roman"/>
            </a:endParaRPr>
          </a:p>
        </p:txBody>
      </p:sp>
      <p:sp>
        <p:nvSpPr>
          <p:cNvPr id="150" name="PlaceHolder 2"/>
          <p:cNvSpPr>
            <a:spLocks noGrp="1"/>
          </p:cNvSpPr>
          <p:nvPr>
            <p:ph type="body"/>
          </p:nvPr>
        </p:nvSpPr>
        <p:spPr>
          <a:xfrm>
            <a:off x="755640" y="5078520"/>
            <a:ext cx="6048000" cy="4811400"/>
          </a:xfrm>
          <a:prstGeom prst="rect">
            <a:avLst/>
          </a:prstGeom>
        </p:spPr>
        <p:txBody>
          <a:bodyPr lIns="0" rIns="0" tIns="0" bIns="0" anchor="ctr"/>
          <a:p>
            <a:endParaRPr b="0" lang="en-GB" sz="2000" spc="-1" strike="noStrike">
              <a:solidFill>
                <a:srgbClr val="000000"/>
              </a:solidFill>
              <a:uFill>
                <a:solidFill>
                  <a:srgbClr val="ffffff"/>
                </a:solidFill>
              </a:u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TextShape 1"/>
          <p:cNvSpPr txBox="1"/>
          <p:nvPr/>
        </p:nvSpPr>
        <p:spPr>
          <a:xfrm>
            <a:off x="4278240" y="10156680"/>
            <a:ext cx="3279240" cy="533160"/>
          </a:xfrm>
          <a:prstGeom prst="rect">
            <a:avLst/>
          </a:prstGeom>
          <a:noFill/>
          <a:ln>
            <a:noFill/>
          </a:ln>
        </p:spPr>
        <p:txBody>
          <a:bodyPr lIns="0" rIns="0" tIns="0" bIns="0" anchor="b"/>
          <a:p>
            <a:pPr algn="r">
              <a:lnSpc>
                <a:spcPct val="100000"/>
              </a:lnSpc>
            </a:pPr>
            <a:fld id="{013F974F-8E86-4689-AE57-80CB04B9A9B0}" type="slidenum">
              <a:rPr b="0" lang="en-GB" sz="1400" spc="-1" strike="noStrike">
                <a:solidFill>
                  <a:srgbClr val="000000"/>
                </a:solidFill>
                <a:uFill>
                  <a:solidFill>
                    <a:srgbClr val="ffffff"/>
                  </a:solidFill>
                </a:uFill>
                <a:latin typeface="Times New Roman"/>
                <a:ea typeface="DejaVu Sans"/>
              </a:rPr>
              <a:t>&lt;number&gt;</a:t>
            </a:fld>
            <a:endParaRPr b="0" lang="en-GB" sz="1400" spc="-1" strike="noStrike">
              <a:solidFill>
                <a:srgbClr val="000000"/>
              </a:solidFill>
              <a:uFill>
                <a:solidFill>
                  <a:srgbClr val="ffffff"/>
                </a:solidFill>
              </a:uFill>
              <a:latin typeface="Times New Roman"/>
            </a:endParaRPr>
          </a:p>
        </p:txBody>
      </p:sp>
      <p:sp>
        <p:nvSpPr>
          <p:cNvPr id="152" name="PlaceHolder 2"/>
          <p:cNvSpPr>
            <a:spLocks noGrp="1"/>
          </p:cNvSpPr>
          <p:nvPr>
            <p:ph type="body"/>
          </p:nvPr>
        </p:nvSpPr>
        <p:spPr>
          <a:xfrm>
            <a:off x="755640" y="5078520"/>
            <a:ext cx="6048000" cy="4811400"/>
          </a:xfrm>
          <a:prstGeom prst="rect">
            <a:avLst/>
          </a:prstGeom>
        </p:spPr>
        <p:txBody>
          <a:bodyPr lIns="0" rIns="0" tIns="0" bIns="0" anchor="ctr"/>
          <a:p>
            <a:r>
              <a:rPr b="0" lang="en-GB" sz="1200" spc="-1" strike="noStrike">
                <a:solidFill>
                  <a:srgbClr val="000000"/>
                </a:solidFill>
                <a:uFill>
                  <a:solidFill>
                    <a:srgbClr val="ffffff"/>
                  </a:solidFill>
                </a:uFill>
                <a:latin typeface="Arial"/>
              </a:rPr>
              <a:t>NeuroNLP provides a modern web-based portal for navigating fruit fly brain circuit data using </a:t>
            </a:r>
            <a:r>
              <a:rPr b="1" lang="en-GB" sz="1200" spc="-1" strike="noStrike">
                <a:solidFill>
                  <a:srgbClr val="000000"/>
                </a:solidFill>
                <a:uFill>
                  <a:solidFill>
                    <a:srgbClr val="ffffff"/>
                  </a:solidFill>
                </a:uFill>
                <a:latin typeface="Arial"/>
              </a:rPr>
              <a:t>natural language queries</a:t>
            </a:r>
            <a:r>
              <a:rPr b="0" lang="en-GB" sz="1200" spc="-1" strike="noStrike">
                <a:solidFill>
                  <a:srgbClr val="000000"/>
                </a:solidFill>
                <a:uFill>
                  <a:solidFill>
                    <a:srgbClr val="ffffff"/>
                  </a:solidFill>
                </a:uFill>
                <a:latin typeface="Arial"/>
              </a:rPr>
              <a:t>. </a:t>
            </a:r>
            <a:r>
              <a:rPr b="0" lang="en-GB" sz="1200" spc="-1" strike="noStrike">
                <a:solidFill>
                  <a:srgbClr val="000000"/>
                </a:solidFill>
                <a:uFill>
                  <a:solidFill>
                    <a:srgbClr val="ffffff"/>
                  </a:solidFill>
                </a:uFill>
                <a:latin typeface="Arial"/>
              </a:rPr>
              <a:t>
</a:t>
            </a:r>
            <a:r>
              <a:rPr b="0" lang="en-GB" sz="1200" spc="-1" strike="noStrike">
                <a:solidFill>
                  <a:srgbClr val="000000"/>
                </a:solidFill>
                <a:uFill>
                  <a:solidFill>
                    <a:srgbClr val="ffffff"/>
                  </a:solidFill>
                </a:uFill>
                <a:latin typeface="Arial"/>
              </a:rPr>
              <a:t>Combining data from multiple sources into a single database, with a common data model, NeuroNLP facilitates the access and retrieval of data from various sources simultaneously using the same queries. </a:t>
            </a:r>
            <a:endParaRPr b="0" lang="en-GB" sz="20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GB" sz="1200" spc="-1" strike="noStrike">
                <a:solidFill>
                  <a:srgbClr val="000000"/>
                </a:solidFill>
                <a:uFill>
                  <a:solidFill>
                    <a:srgbClr val="ffffff"/>
                  </a:solidFill>
                </a:uFill>
                <a:latin typeface="Arial"/>
              </a:rPr>
              <a:t>Users can probe biological circuits in the NeuroArch database with plain English queries, such as “show glutamatergic local neurons in the antennal lobe” and “show neurons with dendrites in the mushroom body and axons in the fan-shaped body”. </a:t>
            </a:r>
            <a:endParaRPr b="0" lang="en-GB" sz="20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GB" sz="1200" spc="-1" strike="noStrike">
                <a:solidFill>
                  <a:srgbClr val="000000"/>
                </a:solidFill>
                <a:uFill>
                  <a:solidFill>
                    <a:srgbClr val="ffffff"/>
                  </a:solidFill>
                </a:uFill>
                <a:latin typeface="Arial"/>
              </a:rPr>
              <a:t> </a:t>
            </a:r>
            <a:r>
              <a:rPr b="0" lang="en-GB" sz="1200" spc="-1" strike="noStrike">
                <a:solidFill>
                  <a:srgbClr val="000000"/>
                </a:solidFill>
                <a:uFill>
                  <a:solidFill>
                    <a:srgbClr val="ffffff"/>
                  </a:solidFill>
                </a:uFill>
                <a:latin typeface="Arial"/>
              </a:rPr>
              <a:t>The NLP module parses English queries into NeuroArch API calls. NeuroArch currently stores data from two sources: the FlyCircuit database and the Janelia Fly Medulla data, and is open to support additional data. The module can be flexibly replaced by other NLP modules to, for example, support different languages. </a:t>
            </a:r>
            <a:endParaRPr b="0" lang="en-GB" sz="20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GB" sz="1200" spc="-1" strike="noStrike">
                <a:solidFill>
                  <a:srgbClr val="000000"/>
                </a:solidFill>
                <a:uFill>
                  <a:solidFill>
                    <a:srgbClr val="ffffff"/>
                  </a:solidFill>
                </a:uFill>
                <a:latin typeface="Arial"/>
              </a:rPr>
              <a:t> </a:t>
            </a:r>
            <a:r>
              <a:rPr b="0" lang="en-GB" sz="1200" spc="-1" strike="noStrike">
                <a:solidFill>
                  <a:srgbClr val="000000"/>
                </a:solidFill>
                <a:uFill>
                  <a:solidFill>
                    <a:srgbClr val="ffffff"/>
                  </a:solidFill>
                </a:uFill>
                <a:latin typeface="Arial"/>
              </a:rPr>
              <a:t>A user-friendly graphical user interface complements the natural language queries with additional controls for exploring neurons and neural circuits. </a:t>
            </a:r>
            <a:endParaRPr b="0" lang="en-GB" sz="2000" spc="-1" strike="noStrike">
              <a:solidFill>
                <a:srgbClr val="000000"/>
              </a:solidFill>
              <a:uFill>
                <a:solidFill>
                  <a:srgbClr val="ffffff"/>
                </a:solidFill>
              </a:uFill>
              <a:latin typeface="Arial"/>
            </a:endParaRPr>
          </a:p>
          <a:p>
            <a:pPr>
              <a:lnSpc>
                <a:spcPct val="100000"/>
              </a:lnSpc>
            </a:pPr>
            <a:endParaRPr b="0" lang="en-GB" sz="2000" spc="-1" strike="noStrike">
              <a:solidFill>
                <a:srgbClr val="000000"/>
              </a:solidFill>
              <a:uFill>
                <a:solidFill>
                  <a:srgbClr val="ffffff"/>
                </a:solidFill>
              </a:u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755640" y="5078520"/>
            <a:ext cx="6046560" cy="4809600"/>
          </a:xfrm>
          <a:prstGeom prst="rect">
            <a:avLst/>
          </a:prstGeom>
        </p:spPr>
        <p:txBody>
          <a:bodyPr lIns="0" rIns="0" tIns="0" bIns="0"/>
          <a:p>
            <a:r>
              <a:rPr b="0" lang="en-GB" sz="1200" spc="-1" strike="noStrike">
                <a:solidFill>
                  <a:srgbClr val="000000"/>
                </a:solidFill>
                <a:uFill>
                  <a:solidFill>
                    <a:srgbClr val="ffffff"/>
                  </a:solidFill>
                </a:uFill>
                <a:latin typeface="Arial"/>
              </a:rPr>
              <a:t>NeuroGFX is a set of highly intuitive tools to execute and explore the function of neural circuit models. It hosts a web based graphical interface that </a:t>
            </a:r>
            <a:endParaRPr b="0" lang="en-GB" sz="20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GB" sz="1200" spc="-1" strike="noStrike">
                <a:solidFill>
                  <a:srgbClr val="000000"/>
                </a:solidFill>
                <a:uFill>
                  <a:solidFill>
                    <a:srgbClr val="ffffff"/>
                  </a:solidFill>
                </a:uFill>
                <a:latin typeface="Arial"/>
              </a:rPr>
              <a:t>associates circuit diagram with biological structural data,</a:t>
            </a:r>
            <a:endParaRPr b="0" lang="en-GB" sz="20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GB" sz="1200" spc="-1" strike="noStrike">
                <a:solidFill>
                  <a:srgbClr val="000000"/>
                </a:solidFill>
                <a:uFill>
                  <a:solidFill>
                    <a:srgbClr val="ffffff"/>
                  </a:solidFill>
                </a:uFill>
                <a:latin typeface="Arial"/>
              </a:rPr>
              <a:t>supports manipulation of neural circuits in NeuroArch,</a:t>
            </a:r>
            <a:endParaRPr b="0" lang="en-GB" sz="20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GB" sz="1200" spc="-1" strike="noStrike">
                <a:solidFill>
                  <a:srgbClr val="000000"/>
                </a:solidFill>
                <a:uFill>
                  <a:solidFill>
                    <a:srgbClr val="ffffff"/>
                  </a:solidFill>
                </a:uFill>
                <a:latin typeface="Arial"/>
              </a:rPr>
              <a:t>can initiate the execution of (manipulated) neural circuits in Neurokernel, visualize the execution results. </a:t>
            </a:r>
            <a:endParaRPr b="0" lang="en-GB" sz="2000" spc="-1" strike="noStrike">
              <a:solidFill>
                <a:srgbClr val="000000"/>
              </a:solidFill>
              <a:uFill>
                <a:solidFill>
                  <a:srgbClr val="ffffff"/>
                </a:solidFill>
              </a:uFill>
              <a:latin typeface="Arial"/>
            </a:endParaRPr>
          </a:p>
          <a:p>
            <a:pPr>
              <a:lnSpc>
                <a:spcPct val="100000"/>
              </a:lnSpc>
            </a:pPr>
            <a:r>
              <a:rPr b="0" lang="en-GB" sz="1200" spc="-1" strike="noStrike">
                <a:solidFill>
                  <a:srgbClr val="000000"/>
                </a:solidFill>
                <a:uFill>
                  <a:solidFill>
                    <a:srgbClr val="ffffff"/>
                  </a:solidFill>
                </a:uFill>
                <a:latin typeface="Arial"/>
              </a:rPr>
              <a:t>It provides an environment where </a:t>
            </a:r>
            <a:endParaRPr b="0" lang="en-GB" sz="20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GB" sz="1200" spc="-1" strike="noStrike">
                <a:solidFill>
                  <a:srgbClr val="000000"/>
                </a:solidFill>
                <a:uFill>
                  <a:solidFill>
                    <a:srgbClr val="ffffff"/>
                  </a:solidFill>
                </a:uFill>
                <a:latin typeface="Arial"/>
              </a:rPr>
              <a:t> </a:t>
            </a:r>
            <a:r>
              <a:rPr b="0" lang="en-GB" sz="1200" spc="-1" strike="noStrike">
                <a:solidFill>
                  <a:srgbClr val="000000"/>
                </a:solidFill>
                <a:uFill>
                  <a:solidFill>
                    <a:srgbClr val="ffffff"/>
                  </a:solidFill>
                </a:uFill>
                <a:latin typeface="Arial"/>
              </a:rPr>
              <a:t>computational researchers can present configurable, executable neural circuits, </a:t>
            </a:r>
            <a:endParaRPr b="0" lang="en-GB" sz="20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GB" sz="1200" spc="-1" strike="noStrike">
                <a:solidFill>
                  <a:srgbClr val="000000"/>
                </a:solidFill>
                <a:uFill>
                  <a:solidFill>
                    <a:srgbClr val="ffffff"/>
                  </a:solidFill>
                </a:uFill>
                <a:latin typeface="Arial"/>
              </a:rPr>
              <a:t> </a:t>
            </a:r>
            <a:r>
              <a:rPr b="0" lang="en-GB" sz="1200" spc="-1" strike="noStrike">
                <a:solidFill>
                  <a:srgbClr val="000000"/>
                </a:solidFill>
                <a:uFill>
                  <a:solidFill>
                    <a:srgbClr val="ffffff"/>
                  </a:solidFill>
                </a:uFill>
                <a:latin typeface="Arial"/>
              </a:rPr>
              <a:t>experimental scientists can easily explore circuit structure and function ultimately leading to biological validation. </a:t>
            </a:r>
            <a:endParaRPr b="0" lang="en-GB" sz="2000" spc="-1" strike="noStrike">
              <a:solidFill>
                <a:srgbClr val="000000"/>
              </a:solidFill>
              <a:uFill>
                <a:solidFill>
                  <a:srgbClr val="ffffff"/>
                </a:solidFill>
              </a:uFill>
              <a:latin typeface="Arial"/>
            </a:endParaRPr>
          </a:p>
          <a:p>
            <a:pPr>
              <a:lnSpc>
                <a:spcPct val="100000"/>
              </a:lnSpc>
            </a:pPr>
            <a:r>
              <a:rPr b="0" lang="en-GB" sz="1200" spc="-1" strike="noStrike">
                <a:solidFill>
                  <a:srgbClr val="000000"/>
                </a:solidFill>
                <a:uFill>
                  <a:solidFill>
                    <a:srgbClr val="ffffff"/>
                  </a:solidFill>
                </a:uFill>
                <a:latin typeface="Arial"/>
              </a:rPr>
              <a:t>With these capabilities, NeuroGFX enables the exploration of function from circuit structure at </a:t>
            </a:r>
            <a:r>
              <a:rPr b="1" lang="en-GB" sz="1200" spc="-1" strike="noStrike">
                <a:solidFill>
                  <a:srgbClr val="000000"/>
                </a:solidFill>
                <a:uFill>
                  <a:solidFill>
                    <a:srgbClr val="ffffff"/>
                  </a:solidFill>
                </a:uFill>
                <a:latin typeface="Arial"/>
              </a:rPr>
              <a:t>whole brain</a:t>
            </a:r>
            <a:r>
              <a:rPr b="0" lang="en-GB" sz="1200" spc="-1" strike="noStrike">
                <a:solidFill>
                  <a:srgbClr val="000000"/>
                </a:solidFill>
                <a:uFill>
                  <a:solidFill>
                    <a:srgbClr val="ffffff"/>
                  </a:solidFill>
                </a:uFill>
                <a:latin typeface="Arial"/>
              </a:rPr>
              <a:t>, </a:t>
            </a:r>
            <a:r>
              <a:rPr b="1" lang="en-GB" sz="1200" spc="-1" strike="noStrike">
                <a:solidFill>
                  <a:srgbClr val="000000"/>
                </a:solidFill>
                <a:uFill>
                  <a:solidFill>
                    <a:srgbClr val="ffffff"/>
                  </a:solidFill>
                </a:uFill>
                <a:latin typeface="Arial"/>
              </a:rPr>
              <a:t>neuropil</a:t>
            </a:r>
            <a:r>
              <a:rPr b="0" lang="en-GB" sz="1200" spc="-1" strike="noStrike">
                <a:solidFill>
                  <a:srgbClr val="000000"/>
                </a:solidFill>
                <a:uFill>
                  <a:solidFill>
                    <a:srgbClr val="ffffff"/>
                  </a:solidFill>
                </a:uFill>
                <a:latin typeface="Arial"/>
              </a:rPr>
              <a:t>, and </a:t>
            </a:r>
            <a:r>
              <a:rPr b="1" lang="en-GB" sz="1200" spc="-1" strike="noStrike">
                <a:solidFill>
                  <a:srgbClr val="000000"/>
                </a:solidFill>
                <a:uFill>
                  <a:solidFill>
                    <a:srgbClr val="ffffff"/>
                  </a:solidFill>
                </a:uFill>
                <a:latin typeface="Arial"/>
              </a:rPr>
              <a:t>local circuit level</a:t>
            </a:r>
            <a:r>
              <a:rPr b="0" lang="en-GB" sz="1200" spc="-1" strike="noStrike">
                <a:solidFill>
                  <a:srgbClr val="000000"/>
                </a:solidFill>
                <a:uFill>
                  <a:solidFill>
                    <a:srgbClr val="ffffff"/>
                  </a:solidFill>
                </a:uFill>
                <a:latin typeface="Arial"/>
              </a:rPr>
              <a:t> of abstraction</a:t>
            </a:r>
            <a:endParaRPr b="0" lang="en-GB" sz="2000" spc="-1" strike="noStrike">
              <a:solidFill>
                <a:srgbClr val="000000"/>
              </a:solidFill>
              <a:uFill>
                <a:solidFill>
                  <a:srgbClr val="ffffff"/>
                </a:solidFill>
              </a:uFill>
              <a:latin typeface="Arial"/>
            </a:endParaRPr>
          </a:p>
        </p:txBody>
      </p:sp>
      <p:sp>
        <p:nvSpPr>
          <p:cNvPr id="154" name="TextShape 2"/>
          <p:cNvSpPr txBox="1"/>
          <p:nvPr/>
        </p:nvSpPr>
        <p:spPr>
          <a:xfrm>
            <a:off x="4278240" y="10156680"/>
            <a:ext cx="3279240" cy="533160"/>
          </a:xfrm>
          <a:prstGeom prst="rect">
            <a:avLst/>
          </a:prstGeom>
          <a:noFill/>
          <a:ln>
            <a:noFill/>
          </a:ln>
        </p:spPr>
        <p:txBody>
          <a:bodyPr lIns="0" rIns="0" tIns="0" bIns="0" anchor="b"/>
          <a:p>
            <a:pPr algn="r">
              <a:lnSpc>
                <a:spcPct val="93000"/>
              </a:lnSpc>
            </a:pPr>
            <a:fld id="{E3CD384B-9109-4D43-B430-2854343C3A54}" type="slidenum">
              <a:rPr b="0" lang="en-GB" sz="1400" spc="-1" strike="noStrike">
                <a:solidFill>
                  <a:srgbClr val="000000"/>
                </a:solidFill>
                <a:uFill>
                  <a:solidFill>
                    <a:srgbClr val="ffffff"/>
                  </a:solidFill>
                </a:uFill>
                <a:latin typeface="Times New Roman"/>
                <a:ea typeface="DejaVu Sans"/>
              </a:rPr>
              <a:t>&lt;number&gt;</a:t>
            </a:fld>
            <a:endParaRPr b="0" lang="en-GB" sz="1400" spc="-1" strike="noStrike">
              <a:solidFill>
                <a:srgbClr val="000000"/>
              </a:solidFill>
              <a:uFill>
                <a:solidFill>
                  <a:srgbClr val="ffffff"/>
                </a:solidFill>
              </a:u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755640" y="5078520"/>
            <a:ext cx="6046560" cy="4809600"/>
          </a:xfrm>
          <a:prstGeom prst="rect">
            <a:avLst/>
          </a:prstGeom>
        </p:spPr>
        <p:txBody>
          <a:bodyPr lIns="0" rIns="0" tIns="0" bIns="0"/>
          <a:p>
            <a:r>
              <a:rPr b="0" lang="en-GB" sz="4000" spc="-1" strike="noStrike">
                <a:solidFill>
                  <a:srgbClr val="000000"/>
                </a:solidFill>
                <a:uFill>
                  <a:solidFill>
                    <a:srgbClr val="ffffff"/>
                  </a:solidFill>
                </a:uFill>
                <a:latin typeface="+mn-lt"/>
                <a:ea typeface="+mn-ea"/>
              </a:rPr>
              <a:t>The FFBO platform has been designed from the bottom up to be modular and expandable, supporting both publicly and privately hosted databases, opening up the possibilities of community integrated 'NeuroAPPs', where healthy and diseased models of the fruit fly brain circuits are hosted.</a:t>
            </a:r>
            <a:endParaRPr b="0" lang="en-GB" sz="2000" spc="-1" strike="noStrike">
              <a:solidFill>
                <a:srgbClr val="000000"/>
              </a:solidFill>
              <a:uFill>
                <a:solidFill>
                  <a:srgbClr val="ffffff"/>
                </a:solidFill>
              </a:uFill>
              <a:latin typeface="Arial"/>
            </a:endParaRPr>
          </a:p>
        </p:txBody>
      </p:sp>
      <p:sp>
        <p:nvSpPr>
          <p:cNvPr id="156" name="TextShape 2"/>
          <p:cNvSpPr txBox="1"/>
          <p:nvPr/>
        </p:nvSpPr>
        <p:spPr>
          <a:xfrm>
            <a:off x="4278240" y="10156680"/>
            <a:ext cx="3279240" cy="533160"/>
          </a:xfrm>
          <a:prstGeom prst="rect">
            <a:avLst/>
          </a:prstGeom>
          <a:noFill/>
          <a:ln>
            <a:noFill/>
          </a:ln>
        </p:spPr>
        <p:txBody>
          <a:bodyPr lIns="0" rIns="0" tIns="0" bIns="0" anchor="b"/>
          <a:p>
            <a:pPr algn="r">
              <a:lnSpc>
                <a:spcPct val="93000"/>
              </a:lnSpc>
            </a:pPr>
            <a:fld id="{0F7DE67F-7C92-4F24-AFD7-355DA15C5E19}" type="slidenum">
              <a:rPr b="0" lang="en-GB" sz="1400" spc="-1" strike="noStrike">
                <a:solidFill>
                  <a:srgbClr val="000000"/>
                </a:solidFill>
                <a:uFill>
                  <a:solidFill>
                    <a:srgbClr val="ffffff"/>
                  </a:solidFill>
                </a:uFill>
                <a:latin typeface="Times New Roman"/>
                <a:ea typeface="DejaVu Sans"/>
              </a:rPr>
              <a:t>&lt;number&gt;</a:t>
            </a:fld>
            <a:endParaRPr b="0" lang="en-GB" sz="1400" spc="-1" strike="noStrike">
              <a:solidFill>
                <a:srgbClr val="000000"/>
              </a:solidFill>
              <a:uFill>
                <a:solidFill>
                  <a:srgbClr val="ffffff"/>
                </a:solidFill>
              </a:u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extShape 1"/>
          <p:cNvSpPr txBox="1"/>
          <p:nvPr/>
        </p:nvSpPr>
        <p:spPr>
          <a:xfrm>
            <a:off x="4278240" y="10156680"/>
            <a:ext cx="3279240" cy="533160"/>
          </a:xfrm>
          <a:prstGeom prst="rect">
            <a:avLst/>
          </a:prstGeom>
          <a:noFill/>
          <a:ln>
            <a:noFill/>
          </a:ln>
        </p:spPr>
        <p:txBody>
          <a:bodyPr lIns="0" rIns="0" tIns="0" bIns="0" anchor="b"/>
          <a:p>
            <a:pPr algn="r">
              <a:lnSpc>
                <a:spcPct val="100000"/>
              </a:lnSpc>
            </a:pPr>
            <a:fld id="{F6BE4EC2-4D59-4240-AC3F-D3DD8D64BD02}" type="slidenum">
              <a:rPr b="0" lang="en-GB" sz="1400" spc="-1" strike="noStrike">
                <a:solidFill>
                  <a:srgbClr val="000000"/>
                </a:solidFill>
                <a:uFill>
                  <a:solidFill>
                    <a:srgbClr val="ffffff"/>
                  </a:solidFill>
                </a:uFill>
                <a:latin typeface="Times New Roman"/>
                <a:ea typeface="DejaVu Sans"/>
              </a:rPr>
              <a:t>&lt;number&gt;</a:t>
            </a:fld>
            <a:endParaRPr b="0" lang="en-GB" sz="1400" spc="-1" strike="noStrike">
              <a:solidFill>
                <a:srgbClr val="000000"/>
              </a:solidFill>
              <a:uFill>
                <a:solidFill>
                  <a:srgbClr val="ffffff"/>
                </a:solidFill>
              </a:uFill>
              <a:latin typeface="Times New Roman"/>
            </a:endParaRPr>
          </a:p>
        </p:txBody>
      </p:sp>
      <p:sp>
        <p:nvSpPr>
          <p:cNvPr id="158" name="PlaceHolder 2"/>
          <p:cNvSpPr>
            <a:spLocks noGrp="1"/>
          </p:cNvSpPr>
          <p:nvPr>
            <p:ph type="body"/>
          </p:nvPr>
        </p:nvSpPr>
        <p:spPr>
          <a:xfrm>
            <a:off x="755640" y="5078520"/>
            <a:ext cx="6048000" cy="4811400"/>
          </a:xfrm>
          <a:prstGeom prst="rect">
            <a:avLst/>
          </a:prstGeom>
        </p:spPr>
        <p:txBody>
          <a:bodyPr lIns="0" rIns="0" tIns="0" bIns="0" anchor="ctr"/>
          <a:p>
            <a:pPr>
              <a:lnSpc>
                <a:spcPct val="100000"/>
              </a:lnSpc>
            </a:pPr>
            <a:r>
              <a:rPr b="0" lang="en-GB" sz="1200" spc="-1" strike="noStrike">
                <a:solidFill>
                  <a:srgbClr val="000000"/>
                </a:solidFill>
                <a:uFill>
                  <a:solidFill>
                    <a:srgbClr val="ffffff"/>
                  </a:solidFill>
                </a:uFill>
                <a:latin typeface="Arial"/>
              </a:rPr>
              <a:t>Together, Neurokernel and NeuroArch serves as the “operating system” and the “database”, respectively, for executing a fruit fly brain model.</a:t>
            </a:r>
            <a:endParaRPr b="0" lang="en-GB" sz="2000" spc="-1" strike="noStrike">
              <a:solidFill>
                <a:srgbClr val="000000"/>
              </a:solidFill>
              <a:uFill>
                <a:solidFill>
                  <a:srgbClr val="ffffff"/>
                </a:solidFill>
              </a:uFill>
              <a:latin typeface="Arial"/>
            </a:endParaRPr>
          </a:p>
          <a:p>
            <a:pPr>
              <a:lnSpc>
                <a:spcPct val="100000"/>
              </a:lnSpc>
            </a:pPr>
            <a:endParaRPr b="0" lang="en-GB" sz="20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3280" y="301680"/>
            <a:ext cx="9069120" cy="1260000"/>
          </a:xfrm>
          <a:prstGeom prst="rect">
            <a:avLst/>
          </a:prstGeom>
        </p:spPr>
        <p:txBody>
          <a:bodyPr lIns="0" rIns="0" tIns="0" bIns="0" anchor="ctr"/>
          <a:p>
            <a:endParaRPr b="0" lang="en-GB"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503280" y="1768320"/>
            <a:ext cx="906912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503280" y="4057560"/>
            <a:ext cx="906912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3280" y="301680"/>
            <a:ext cx="9069120" cy="1260000"/>
          </a:xfrm>
          <a:prstGeom prst="rect">
            <a:avLst/>
          </a:prstGeom>
        </p:spPr>
        <p:txBody>
          <a:bodyPr lIns="0" rIns="0" tIns="0" bIns="0" anchor="ctr"/>
          <a:p>
            <a:endParaRPr b="0" lang="en-GB" sz="4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503280" y="1768320"/>
            <a:ext cx="442548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5150520" y="1768320"/>
            <a:ext cx="442548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32" name="PlaceHolder 4"/>
          <p:cNvSpPr>
            <a:spLocks noGrp="1"/>
          </p:cNvSpPr>
          <p:nvPr>
            <p:ph type="body"/>
          </p:nvPr>
        </p:nvSpPr>
        <p:spPr>
          <a:xfrm>
            <a:off x="5150520" y="4057560"/>
            <a:ext cx="442548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33" name="PlaceHolder 5"/>
          <p:cNvSpPr>
            <a:spLocks noGrp="1"/>
          </p:cNvSpPr>
          <p:nvPr>
            <p:ph type="body"/>
          </p:nvPr>
        </p:nvSpPr>
        <p:spPr>
          <a:xfrm>
            <a:off x="503280" y="4057560"/>
            <a:ext cx="442548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3280" y="301680"/>
            <a:ext cx="9069120" cy="1260000"/>
          </a:xfrm>
          <a:prstGeom prst="rect">
            <a:avLst/>
          </a:prstGeom>
        </p:spPr>
        <p:txBody>
          <a:bodyPr lIns="0" rIns="0" tIns="0" bIns="0" anchor="ctr"/>
          <a:p>
            <a:endParaRPr b="0" lang="en-GB" sz="4400" spc="-1" strike="noStrike">
              <a:solidFill>
                <a:srgbClr val="000000"/>
              </a:solidFill>
              <a:uFill>
                <a:solidFill>
                  <a:srgbClr val="ffffff"/>
                </a:solidFill>
              </a:uFill>
              <a:latin typeface="Arial"/>
            </a:endParaRPr>
          </a:p>
        </p:txBody>
      </p:sp>
      <p:sp>
        <p:nvSpPr>
          <p:cNvPr id="35" name="PlaceHolder 2"/>
          <p:cNvSpPr>
            <a:spLocks noGrp="1"/>
          </p:cNvSpPr>
          <p:nvPr>
            <p:ph type="body"/>
          </p:nvPr>
        </p:nvSpPr>
        <p:spPr>
          <a:xfrm>
            <a:off x="503280" y="1768320"/>
            <a:ext cx="9069120" cy="43826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36" name="PlaceHolder 3"/>
          <p:cNvSpPr>
            <a:spLocks noGrp="1"/>
          </p:cNvSpPr>
          <p:nvPr>
            <p:ph type="body"/>
          </p:nvPr>
        </p:nvSpPr>
        <p:spPr>
          <a:xfrm>
            <a:off x="503280" y="1768320"/>
            <a:ext cx="9069120" cy="43826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pic>
        <p:nvPicPr>
          <p:cNvPr id="37" name="" descr=""/>
          <p:cNvPicPr/>
          <p:nvPr/>
        </p:nvPicPr>
        <p:blipFill>
          <a:blip r:embed="rId2"/>
          <a:stretch/>
        </p:blipFill>
        <p:spPr>
          <a:xfrm>
            <a:off x="2291400" y="1768320"/>
            <a:ext cx="5492880" cy="4382640"/>
          </a:xfrm>
          <a:prstGeom prst="rect">
            <a:avLst/>
          </a:prstGeom>
          <a:ln>
            <a:noFill/>
          </a:ln>
        </p:spPr>
      </p:pic>
      <p:pic>
        <p:nvPicPr>
          <p:cNvPr id="38" name="" descr=""/>
          <p:cNvPicPr/>
          <p:nvPr/>
        </p:nvPicPr>
        <p:blipFill>
          <a:blip r:embed="rId3"/>
          <a:stretch/>
        </p:blipFill>
        <p:spPr>
          <a:xfrm>
            <a:off x="2291400" y="1768320"/>
            <a:ext cx="5492880" cy="438264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503280" y="301680"/>
            <a:ext cx="9069120" cy="1260000"/>
          </a:xfrm>
          <a:prstGeom prst="rect">
            <a:avLst/>
          </a:prstGeom>
        </p:spPr>
        <p:txBody>
          <a:bodyPr lIns="0" rIns="0" tIns="0" bIns="0" anchor="ctr"/>
          <a:p>
            <a:endParaRPr b="0" lang="en-GB" sz="4400" spc="-1" strike="noStrike">
              <a:solidFill>
                <a:srgbClr val="000000"/>
              </a:solidFill>
              <a:uFill>
                <a:solidFill>
                  <a:srgbClr val="ffffff"/>
                </a:solidFill>
              </a:uFill>
              <a:latin typeface="Arial"/>
            </a:endParaRPr>
          </a:p>
        </p:txBody>
      </p:sp>
      <p:sp>
        <p:nvSpPr>
          <p:cNvPr id="45" name="PlaceHolder 2"/>
          <p:cNvSpPr>
            <a:spLocks noGrp="1"/>
          </p:cNvSpPr>
          <p:nvPr>
            <p:ph type="subTitle"/>
          </p:nvPr>
        </p:nvSpPr>
        <p:spPr>
          <a:xfrm>
            <a:off x="503280" y="1768320"/>
            <a:ext cx="9069120" cy="4382640"/>
          </a:xfrm>
          <a:prstGeom prst="rect">
            <a:avLst/>
          </a:prstGeom>
        </p:spPr>
        <p:txBody>
          <a:bodyPr lIns="0" rIns="0" tIns="0" bIns="0" anchor="ctr"/>
          <a:p>
            <a:pPr algn="ctr"/>
            <a:endParaRPr b="0" lang="en-GB"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3280" y="301680"/>
            <a:ext cx="9069120" cy="1260000"/>
          </a:xfrm>
          <a:prstGeom prst="rect">
            <a:avLst/>
          </a:prstGeom>
        </p:spPr>
        <p:txBody>
          <a:bodyPr lIns="0" rIns="0" tIns="0" bIns="0" anchor="ctr"/>
          <a:p>
            <a:endParaRPr b="0" lang="en-GB" sz="4400" spc="-1" strike="noStrike">
              <a:solidFill>
                <a:srgbClr val="000000"/>
              </a:solidFill>
              <a:uFill>
                <a:solidFill>
                  <a:srgbClr val="ffffff"/>
                </a:solidFill>
              </a:uFill>
              <a:latin typeface="Arial"/>
            </a:endParaRPr>
          </a:p>
        </p:txBody>
      </p:sp>
      <p:sp>
        <p:nvSpPr>
          <p:cNvPr id="47" name="PlaceHolder 2"/>
          <p:cNvSpPr>
            <a:spLocks noGrp="1"/>
          </p:cNvSpPr>
          <p:nvPr>
            <p:ph type="body"/>
          </p:nvPr>
        </p:nvSpPr>
        <p:spPr>
          <a:xfrm>
            <a:off x="503280" y="1768320"/>
            <a:ext cx="9069120" cy="43826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3280" y="301680"/>
            <a:ext cx="9069120" cy="1260000"/>
          </a:xfrm>
          <a:prstGeom prst="rect">
            <a:avLst/>
          </a:prstGeom>
        </p:spPr>
        <p:txBody>
          <a:bodyPr lIns="0" rIns="0" tIns="0" bIns="0" anchor="ctr"/>
          <a:p>
            <a:endParaRPr b="0" lang="en-GB" sz="4400" spc="-1" strike="noStrike">
              <a:solidFill>
                <a:srgbClr val="000000"/>
              </a:solidFill>
              <a:uFill>
                <a:solidFill>
                  <a:srgbClr val="ffffff"/>
                </a:solidFill>
              </a:uFill>
              <a:latin typeface="Arial"/>
            </a:endParaRPr>
          </a:p>
        </p:txBody>
      </p:sp>
      <p:sp>
        <p:nvSpPr>
          <p:cNvPr id="49" name="PlaceHolder 2"/>
          <p:cNvSpPr>
            <a:spLocks noGrp="1"/>
          </p:cNvSpPr>
          <p:nvPr>
            <p:ph type="body"/>
          </p:nvPr>
        </p:nvSpPr>
        <p:spPr>
          <a:xfrm>
            <a:off x="503280" y="1768320"/>
            <a:ext cx="4425480" cy="43826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50" name="PlaceHolder 3"/>
          <p:cNvSpPr>
            <a:spLocks noGrp="1"/>
          </p:cNvSpPr>
          <p:nvPr>
            <p:ph type="body"/>
          </p:nvPr>
        </p:nvSpPr>
        <p:spPr>
          <a:xfrm>
            <a:off x="5150520" y="1768320"/>
            <a:ext cx="4425480" cy="43826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503280" y="301680"/>
            <a:ext cx="9069120" cy="1260000"/>
          </a:xfrm>
          <a:prstGeom prst="rect">
            <a:avLst/>
          </a:prstGeom>
        </p:spPr>
        <p:txBody>
          <a:bodyPr lIns="0" rIns="0" tIns="0" bIns="0" anchor="ctr"/>
          <a:p>
            <a:endParaRPr b="0" lang="en-GB"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503280" y="301680"/>
            <a:ext cx="9069120" cy="5842080"/>
          </a:xfrm>
          <a:prstGeom prst="rect">
            <a:avLst/>
          </a:prstGeom>
        </p:spPr>
        <p:txBody>
          <a:bodyPr lIns="0" rIns="0" tIns="0" bIns="0" anchor="ctr"/>
          <a:p>
            <a:pPr algn="ctr"/>
            <a:endParaRPr b="0" lang="en-GB"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3280" y="301680"/>
            <a:ext cx="9069120" cy="1260000"/>
          </a:xfrm>
          <a:prstGeom prst="rect">
            <a:avLst/>
          </a:prstGeom>
        </p:spPr>
        <p:txBody>
          <a:bodyPr lIns="0" rIns="0" tIns="0" bIns="0" anchor="ctr"/>
          <a:p>
            <a:endParaRPr b="0" lang="en-GB" sz="4400" spc="-1" strike="noStrike">
              <a:solidFill>
                <a:srgbClr val="000000"/>
              </a:solidFill>
              <a:uFill>
                <a:solidFill>
                  <a:srgbClr val="ffffff"/>
                </a:solidFill>
              </a:uFill>
              <a:latin typeface="Arial"/>
            </a:endParaRPr>
          </a:p>
        </p:txBody>
      </p:sp>
      <p:sp>
        <p:nvSpPr>
          <p:cNvPr id="54" name="PlaceHolder 2"/>
          <p:cNvSpPr>
            <a:spLocks noGrp="1"/>
          </p:cNvSpPr>
          <p:nvPr>
            <p:ph type="body"/>
          </p:nvPr>
        </p:nvSpPr>
        <p:spPr>
          <a:xfrm>
            <a:off x="503280" y="1768320"/>
            <a:ext cx="442548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55" name="PlaceHolder 3"/>
          <p:cNvSpPr>
            <a:spLocks noGrp="1"/>
          </p:cNvSpPr>
          <p:nvPr>
            <p:ph type="body"/>
          </p:nvPr>
        </p:nvSpPr>
        <p:spPr>
          <a:xfrm>
            <a:off x="503280" y="4057560"/>
            <a:ext cx="442548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56" name="PlaceHolder 4"/>
          <p:cNvSpPr>
            <a:spLocks noGrp="1"/>
          </p:cNvSpPr>
          <p:nvPr>
            <p:ph type="body"/>
          </p:nvPr>
        </p:nvSpPr>
        <p:spPr>
          <a:xfrm>
            <a:off x="5150520" y="1768320"/>
            <a:ext cx="4425480" cy="43826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3280" y="301680"/>
            <a:ext cx="9069120" cy="1260000"/>
          </a:xfrm>
          <a:prstGeom prst="rect">
            <a:avLst/>
          </a:prstGeom>
        </p:spPr>
        <p:txBody>
          <a:bodyPr lIns="0" rIns="0" tIns="0" bIns="0" anchor="ctr"/>
          <a:p>
            <a:endParaRPr b="0" lang="en-GB" sz="4400" spc="-1" strike="noStrike">
              <a:solidFill>
                <a:srgbClr val="000000"/>
              </a:solidFill>
              <a:uFill>
                <a:solidFill>
                  <a:srgbClr val="ffffff"/>
                </a:solidFill>
              </a:uFill>
              <a:latin typeface="Arial"/>
            </a:endParaRPr>
          </a:p>
        </p:txBody>
      </p:sp>
      <p:sp>
        <p:nvSpPr>
          <p:cNvPr id="6" name="PlaceHolder 2"/>
          <p:cNvSpPr>
            <a:spLocks noGrp="1"/>
          </p:cNvSpPr>
          <p:nvPr>
            <p:ph type="subTitle"/>
          </p:nvPr>
        </p:nvSpPr>
        <p:spPr>
          <a:xfrm>
            <a:off x="503280" y="1768320"/>
            <a:ext cx="9069120" cy="4382640"/>
          </a:xfrm>
          <a:prstGeom prst="rect">
            <a:avLst/>
          </a:prstGeom>
        </p:spPr>
        <p:txBody>
          <a:bodyPr lIns="0" rIns="0" tIns="0" bIns="0" anchor="ctr"/>
          <a:p>
            <a:pPr algn="ctr"/>
            <a:endParaRPr b="0" lang="en-GB"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3280" y="301680"/>
            <a:ext cx="9069120" cy="1260000"/>
          </a:xfrm>
          <a:prstGeom prst="rect">
            <a:avLst/>
          </a:prstGeom>
        </p:spPr>
        <p:txBody>
          <a:bodyPr lIns="0" rIns="0" tIns="0" bIns="0" anchor="ctr"/>
          <a:p>
            <a:endParaRPr b="0" lang="en-GB" sz="4400" spc="-1" strike="noStrike">
              <a:solidFill>
                <a:srgbClr val="000000"/>
              </a:solidFill>
              <a:uFill>
                <a:solidFill>
                  <a:srgbClr val="ffffff"/>
                </a:solidFill>
              </a:uFill>
              <a:latin typeface="Arial"/>
            </a:endParaRPr>
          </a:p>
        </p:txBody>
      </p:sp>
      <p:sp>
        <p:nvSpPr>
          <p:cNvPr id="58" name="PlaceHolder 2"/>
          <p:cNvSpPr>
            <a:spLocks noGrp="1"/>
          </p:cNvSpPr>
          <p:nvPr>
            <p:ph type="body"/>
          </p:nvPr>
        </p:nvSpPr>
        <p:spPr>
          <a:xfrm>
            <a:off x="503280" y="1768320"/>
            <a:ext cx="4425480" cy="43826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59" name="PlaceHolder 3"/>
          <p:cNvSpPr>
            <a:spLocks noGrp="1"/>
          </p:cNvSpPr>
          <p:nvPr>
            <p:ph type="body"/>
          </p:nvPr>
        </p:nvSpPr>
        <p:spPr>
          <a:xfrm>
            <a:off x="5150520" y="1768320"/>
            <a:ext cx="442548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60" name="PlaceHolder 4"/>
          <p:cNvSpPr>
            <a:spLocks noGrp="1"/>
          </p:cNvSpPr>
          <p:nvPr>
            <p:ph type="body"/>
          </p:nvPr>
        </p:nvSpPr>
        <p:spPr>
          <a:xfrm>
            <a:off x="5150520" y="4057560"/>
            <a:ext cx="442548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3280" y="301680"/>
            <a:ext cx="9069120" cy="1260000"/>
          </a:xfrm>
          <a:prstGeom prst="rect">
            <a:avLst/>
          </a:prstGeom>
        </p:spPr>
        <p:txBody>
          <a:bodyPr lIns="0" rIns="0" tIns="0" bIns="0" anchor="ctr"/>
          <a:p>
            <a:endParaRPr b="0" lang="en-GB" sz="4400" spc="-1" strike="noStrike">
              <a:solidFill>
                <a:srgbClr val="000000"/>
              </a:solidFill>
              <a:uFill>
                <a:solidFill>
                  <a:srgbClr val="ffffff"/>
                </a:solidFill>
              </a:uFill>
              <a:latin typeface="Arial"/>
            </a:endParaRPr>
          </a:p>
        </p:txBody>
      </p:sp>
      <p:sp>
        <p:nvSpPr>
          <p:cNvPr id="62" name="PlaceHolder 2"/>
          <p:cNvSpPr>
            <a:spLocks noGrp="1"/>
          </p:cNvSpPr>
          <p:nvPr>
            <p:ph type="body"/>
          </p:nvPr>
        </p:nvSpPr>
        <p:spPr>
          <a:xfrm>
            <a:off x="503280" y="1768320"/>
            <a:ext cx="442548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63" name="PlaceHolder 3"/>
          <p:cNvSpPr>
            <a:spLocks noGrp="1"/>
          </p:cNvSpPr>
          <p:nvPr>
            <p:ph type="body"/>
          </p:nvPr>
        </p:nvSpPr>
        <p:spPr>
          <a:xfrm>
            <a:off x="5150520" y="1768320"/>
            <a:ext cx="442548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64" name="PlaceHolder 4"/>
          <p:cNvSpPr>
            <a:spLocks noGrp="1"/>
          </p:cNvSpPr>
          <p:nvPr>
            <p:ph type="body"/>
          </p:nvPr>
        </p:nvSpPr>
        <p:spPr>
          <a:xfrm>
            <a:off x="503280" y="4057560"/>
            <a:ext cx="906912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03280" y="301680"/>
            <a:ext cx="9069120" cy="1260000"/>
          </a:xfrm>
          <a:prstGeom prst="rect">
            <a:avLst/>
          </a:prstGeom>
        </p:spPr>
        <p:txBody>
          <a:bodyPr lIns="0" rIns="0" tIns="0" bIns="0" anchor="ctr"/>
          <a:p>
            <a:endParaRPr b="0" lang="en-GB" sz="4400" spc="-1" strike="noStrike">
              <a:solidFill>
                <a:srgbClr val="000000"/>
              </a:solidFill>
              <a:uFill>
                <a:solidFill>
                  <a:srgbClr val="ffffff"/>
                </a:solidFill>
              </a:uFill>
              <a:latin typeface="Arial"/>
            </a:endParaRPr>
          </a:p>
        </p:txBody>
      </p:sp>
      <p:sp>
        <p:nvSpPr>
          <p:cNvPr id="66" name="PlaceHolder 2"/>
          <p:cNvSpPr>
            <a:spLocks noGrp="1"/>
          </p:cNvSpPr>
          <p:nvPr>
            <p:ph type="body"/>
          </p:nvPr>
        </p:nvSpPr>
        <p:spPr>
          <a:xfrm>
            <a:off x="503280" y="1768320"/>
            <a:ext cx="906912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67" name="PlaceHolder 3"/>
          <p:cNvSpPr>
            <a:spLocks noGrp="1"/>
          </p:cNvSpPr>
          <p:nvPr>
            <p:ph type="body"/>
          </p:nvPr>
        </p:nvSpPr>
        <p:spPr>
          <a:xfrm>
            <a:off x="503280" y="4057560"/>
            <a:ext cx="906912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3280" y="301680"/>
            <a:ext cx="9069120" cy="1260000"/>
          </a:xfrm>
          <a:prstGeom prst="rect">
            <a:avLst/>
          </a:prstGeom>
        </p:spPr>
        <p:txBody>
          <a:bodyPr lIns="0" rIns="0" tIns="0" bIns="0" anchor="ctr"/>
          <a:p>
            <a:endParaRPr b="0" lang="en-GB" sz="4400" spc="-1" strike="noStrike">
              <a:solidFill>
                <a:srgbClr val="000000"/>
              </a:solidFill>
              <a:uFill>
                <a:solidFill>
                  <a:srgbClr val="ffffff"/>
                </a:solidFill>
              </a:uFill>
              <a:latin typeface="Arial"/>
            </a:endParaRPr>
          </a:p>
        </p:txBody>
      </p:sp>
      <p:sp>
        <p:nvSpPr>
          <p:cNvPr id="69" name="PlaceHolder 2"/>
          <p:cNvSpPr>
            <a:spLocks noGrp="1"/>
          </p:cNvSpPr>
          <p:nvPr>
            <p:ph type="body"/>
          </p:nvPr>
        </p:nvSpPr>
        <p:spPr>
          <a:xfrm>
            <a:off x="503280" y="1768320"/>
            <a:ext cx="442548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70" name="PlaceHolder 3"/>
          <p:cNvSpPr>
            <a:spLocks noGrp="1"/>
          </p:cNvSpPr>
          <p:nvPr>
            <p:ph type="body"/>
          </p:nvPr>
        </p:nvSpPr>
        <p:spPr>
          <a:xfrm>
            <a:off x="5150520" y="1768320"/>
            <a:ext cx="442548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71" name="PlaceHolder 4"/>
          <p:cNvSpPr>
            <a:spLocks noGrp="1"/>
          </p:cNvSpPr>
          <p:nvPr>
            <p:ph type="body"/>
          </p:nvPr>
        </p:nvSpPr>
        <p:spPr>
          <a:xfrm>
            <a:off x="5150520" y="4057560"/>
            <a:ext cx="442548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72" name="PlaceHolder 5"/>
          <p:cNvSpPr>
            <a:spLocks noGrp="1"/>
          </p:cNvSpPr>
          <p:nvPr>
            <p:ph type="body"/>
          </p:nvPr>
        </p:nvSpPr>
        <p:spPr>
          <a:xfrm>
            <a:off x="503280" y="4057560"/>
            <a:ext cx="442548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3280" y="301680"/>
            <a:ext cx="9069120" cy="1260000"/>
          </a:xfrm>
          <a:prstGeom prst="rect">
            <a:avLst/>
          </a:prstGeom>
        </p:spPr>
        <p:txBody>
          <a:bodyPr lIns="0" rIns="0" tIns="0" bIns="0" anchor="ctr"/>
          <a:p>
            <a:endParaRPr b="0" lang="en-GB" sz="4400" spc="-1" strike="noStrike">
              <a:solidFill>
                <a:srgbClr val="000000"/>
              </a:solidFill>
              <a:uFill>
                <a:solidFill>
                  <a:srgbClr val="ffffff"/>
                </a:solidFill>
              </a:uFill>
              <a:latin typeface="Arial"/>
            </a:endParaRPr>
          </a:p>
        </p:txBody>
      </p:sp>
      <p:sp>
        <p:nvSpPr>
          <p:cNvPr id="74" name="PlaceHolder 2"/>
          <p:cNvSpPr>
            <a:spLocks noGrp="1"/>
          </p:cNvSpPr>
          <p:nvPr>
            <p:ph type="body"/>
          </p:nvPr>
        </p:nvSpPr>
        <p:spPr>
          <a:xfrm>
            <a:off x="503280" y="1768320"/>
            <a:ext cx="9069120" cy="43826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75" name="PlaceHolder 3"/>
          <p:cNvSpPr>
            <a:spLocks noGrp="1"/>
          </p:cNvSpPr>
          <p:nvPr>
            <p:ph type="body"/>
          </p:nvPr>
        </p:nvSpPr>
        <p:spPr>
          <a:xfrm>
            <a:off x="503280" y="1768320"/>
            <a:ext cx="9069120" cy="43826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pic>
        <p:nvPicPr>
          <p:cNvPr id="76" name="" descr=""/>
          <p:cNvPicPr/>
          <p:nvPr/>
        </p:nvPicPr>
        <p:blipFill>
          <a:blip r:embed="rId2"/>
          <a:stretch/>
        </p:blipFill>
        <p:spPr>
          <a:xfrm>
            <a:off x="2291400" y="1768320"/>
            <a:ext cx="5492880" cy="4382640"/>
          </a:xfrm>
          <a:prstGeom prst="rect">
            <a:avLst/>
          </a:prstGeom>
          <a:ln>
            <a:noFill/>
          </a:ln>
        </p:spPr>
      </p:pic>
      <p:pic>
        <p:nvPicPr>
          <p:cNvPr id="77" name="" descr=""/>
          <p:cNvPicPr/>
          <p:nvPr/>
        </p:nvPicPr>
        <p:blipFill>
          <a:blip r:embed="rId3"/>
          <a:stretch/>
        </p:blipFill>
        <p:spPr>
          <a:xfrm>
            <a:off x="2291400" y="1768320"/>
            <a:ext cx="5492880" cy="438264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3280" y="301680"/>
            <a:ext cx="9069120" cy="1260000"/>
          </a:xfrm>
          <a:prstGeom prst="rect">
            <a:avLst/>
          </a:prstGeom>
        </p:spPr>
        <p:txBody>
          <a:bodyPr lIns="0" rIns="0" tIns="0" bIns="0" anchor="ctr"/>
          <a:p>
            <a:endParaRPr b="0" lang="en-GB" sz="44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503280" y="1768320"/>
            <a:ext cx="9069120" cy="43826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3280" y="301680"/>
            <a:ext cx="9069120" cy="1260000"/>
          </a:xfrm>
          <a:prstGeom prst="rect">
            <a:avLst/>
          </a:prstGeom>
        </p:spPr>
        <p:txBody>
          <a:bodyPr lIns="0" rIns="0" tIns="0" bIns="0" anchor="ctr"/>
          <a:p>
            <a:endParaRPr b="0" lang="en-GB" sz="4400" spc="-1" strike="noStrike">
              <a:solidFill>
                <a:srgbClr val="000000"/>
              </a:solidFill>
              <a:uFill>
                <a:solidFill>
                  <a:srgbClr val="ffffff"/>
                </a:solidFill>
              </a:uFill>
              <a:latin typeface="Arial"/>
            </a:endParaRPr>
          </a:p>
        </p:txBody>
      </p:sp>
      <p:sp>
        <p:nvSpPr>
          <p:cNvPr id="10" name="PlaceHolder 2"/>
          <p:cNvSpPr>
            <a:spLocks noGrp="1"/>
          </p:cNvSpPr>
          <p:nvPr>
            <p:ph type="body"/>
          </p:nvPr>
        </p:nvSpPr>
        <p:spPr>
          <a:xfrm>
            <a:off x="503280" y="1768320"/>
            <a:ext cx="4425480" cy="43826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11" name="PlaceHolder 3"/>
          <p:cNvSpPr>
            <a:spLocks noGrp="1"/>
          </p:cNvSpPr>
          <p:nvPr>
            <p:ph type="body"/>
          </p:nvPr>
        </p:nvSpPr>
        <p:spPr>
          <a:xfrm>
            <a:off x="5150520" y="1768320"/>
            <a:ext cx="4425480" cy="43826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3280" y="301680"/>
            <a:ext cx="9069120" cy="1260000"/>
          </a:xfrm>
          <a:prstGeom prst="rect">
            <a:avLst/>
          </a:prstGeom>
        </p:spPr>
        <p:txBody>
          <a:bodyPr lIns="0" rIns="0" tIns="0" bIns="0" anchor="ctr"/>
          <a:p>
            <a:endParaRPr b="0" lang="en-GB"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3280" y="301680"/>
            <a:ext cx="9069120" cy="5842080"/>
          </a:xfrm>
          <a:prstGeom prst="rect">
            <a:avLst/>
          </a:prstGeom>
        </p:spPr>
        <p:txBody>
          <a:bodyPr lIns="0" rIns="0" tIns="0" bIns="0" anchor="ctr"/>
          <a:p>
            <a:pPr algn="ctr"/>
            <a:endParaRPr b="0" lang="en-GB"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3280" y="301680"/>
            <a:ext cx="9069120" cy="1260000"/>
          </a:xfrm>
          <a:prstGeom prst="rect">
            <a:avLst/>
          </a:prstGeom>
        </p:spPr>
        <p:txBody>
          <a:bodyPr lIns="0" rIns="0" tIns="0" bIns="0" anchor="ctr"/>
          <a:p>
            <a:endParaRPr b="0" lang="en-GB" sz="4400" spc="-1" strike="noStrike">
              <a:solidFill>
                <a:srgbClr val="000000"/>
              </a:solidFill>
              <a:uFill>
                <a:solidFill>
                  <a:srgbClr val="ffffff"/>
                </a:solidFill>
              </a:uFill>
              <a:latin typeface="Arial"/>
            </a:endParaRPr>
          </a:p>
        </p:txBody>
      </p:sp>
      <p:sp>
        <p:nvSpPr>
          <p:cNvPr id="15" name="PlaceHolder 2"/>
          <p:cNvSpPr>
            <a:spLocks noGrp="1"/>
          </p:cNvSpPr>
          <p:nvPr>
            <p:ph type="body"/>
          </p:nvPr>
        </p:nvSpPr>
        <p:spPr>
          <a:xfrm>
            <a:off x="503280" y="1768320"/>
            <a:ext cx="442548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16" name="PlaceHolder 3"/>
          <p:cNvSpPr>
            <a:spLocks noGrp="1"/>
          </p:cNvSpPr>
          <p:nvPr>
            <p:ph type="body"/>
          </p:nvPr>
        </p:nvSpPr>
        <p:spPr>
          <a:xfrm>
            <a:off x="503280" y="4057560"/>
            <a:ext cx="442548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17" name="PlaceHolder 4"/>
          <p:cNvSpPr>
            <a:spLocks noGrp="1"/>
          </p:cNvSpPr>
          <p:nvPr>
            <p:ph type="body"/>
          </p:nvPr>
        </p:nvSpPr>
        <p:spPr>
          <a:xfrm>
            <a:off x="5150520" y="1768320"/>
            <a:ext cx="4425480" cy="43826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3280" y="301680"/>
            <a:ext cx="9069120" cy="1260000"/>
          </a:xfrm>
          <a:prstGeom prst="rect">
            <a:avLst/>
          </a:prstGeom>
        </p:spPr>
        <p:txBody>
          <a:bodyPr lIns="0" rIns="0" tIns="0" bIns="0" anchor="ctr"/>
          <a:p>
            <a:endParaRPr b="0" lang="en-GB" sz="4400" spc="-1" strike="noStrike">
              <a:solidFill>
                <a:srgbClr val="000000"/>
              </a:solidFill>
              <a:uFill>
                <a:solidFill>
                  <a:srgbClr val="ffffff"/>
                </a:solidFill>
              </a:uFill>
              <a:latin typeface="Arial"/>
            </a:endParaRPr>
          </a:p>
        </p:txBody>
      </p:sp>
      <p:sp>
        <p:nvSpPr>
          <p:cNvPr id="19" name="PlaceHolder 2"/>
          <p:cNvSpPr>
            <a:spLocks noGrp="1"/>
          </p:cNvSpPr>
          <p:nvPr>
            <p:ph type="body"/>
          </p:nvPr>
        </p:nvSpPr>
        <p:spPr>
          <a:xfrm>
            <a:off x="503280" y="1768320"/>
            <a:ext cx="4425480" cy="438264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20" name="PlaceHolder 3"/>
          <p:cNvSpPr>
            <a:spLocks noGrp="1"/>
          </p:cNvSpPr>
          <p:nvPr>
            <p:ph type="body"/>
          </p:nvPr>
        </p:nvSpPr>
        <p:spPr>
          <a:xfrm>
            <a:off x="5150520" y="1768320"/>
            <a:ext cx="442548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21" name="PlaceHolder 4"/>
          <p:cNvSpPr>
            <a:spLocks noGrp="1"/>
          </p:cNvSpPr>
          <p:nvPr>
            <p:ph type="body"/>
          </p:nvPr>
        </p:nvSpPr>
        <p:spPr>
          <a:xfrm>
            <a:off x="5150520" y="4057560"/>
            <a:ext cx="442548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3280" y="301680"/>
            <a:ext cx="9069120" cy="1260000"/>
          </a:xfrm>
          <a:prstGeom prst="rect">
            <a:avLst/>
          </a:prstGeom>
        </p:spPr>
        <p:txBody>
          <a:bodyPr lIns="0" rIns="0" tIns="0" bIns="0" anchor="ctr"/>
          <a:p>
            <a:endParaRPr b="0" lang="en-GB" sz="4400" spc="-1" strike="noStrike">
              <a:solidFill>
                <a:srgbClr val="000000"/>
              </a:solidFill>
              <a:uFill>
                <a:solidFill>
                  <a:srgbClr val="ffffff"/>
                </a:solidFill>
              </a:uFill>
              <a:latin typeface="Arial"/>
            </a:endParaRPr>
          </a:p>
        </p:txBody>
      </p:sp>
      <p:sp>
        <p:nvSpPr>
          <p:cNvPr id="23" name="PlaceHolder 2"/>
          <p:cNvSpPr>
            <a:spLocks noGrp="1"/>
          </p:cNvSpPr>
          <p:nvPr>
            <p:ph type="body"/>
          </p:nvPr>
        </p:nvSpPr>
        <p:spPr>
          <a:xfrm>
            <a:off x="503280" y="1768320"/>
            <a:ext cx="442548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24" name="PlaceHolder 3"/>
          <p:cNvSpPr>
            <a:spLocks noGrp="1"/>
          </p:cNvSpPr>
          <p:nvPr>
            <p:ph type="body"/>
          </p:nvPr>
        </p:nvSpPr>
        <p:spPr>
          <a:xfrm>
            <a:off x="5150520" y="1768320"/>
            <a:ext cx="442548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
        <p:nvSpPr>
          <p:cNvPr id="25" name="PlaceHolder 4"/>
          <p:cNvSpPr>
            <a:spLocks noGrp="1"/>
          </p:cNvSpPr>
          <p:nvPr>
            <p:ph type="body"/>
          </p:nvPr>
        </p:nvSpPr>
        <p:spPr>
          <a:xfrm>
            <a:off x="503280" y="4057560"/>
            <a:ext cx="9069120" cy="2090160"/>
          </a:xfrm>
          <a:prstGeom prst="rect">
            <a:avLst/>
          </a:prstGeom>
        </p:spPr>
        <p:txBody>
          <a:bodyPr lIns="0" rIns="0" tIns="0" bIns="0"/>
          <a:p>
            <a:endParaRPr b="0" lang="en-GB"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3280" y="301680"/>
            <a:ext cx="9069120" cy="1260000"/>
          </a:xfrm>
          <a:prstGeom prst="rect">
            <a:avLst/>
          </a:prstGeom>
        </p:spPr>
        <p:txBody>
          <a:bodyPr lIns="0" rIns="0" tIns="0" bIns="0" anchor="ctr"/>
          <a:p>
            <a:pPr algn="ctr">
              <a:lnSpc>
                <a:spcPct val="93000"/>
              </a:lnSpc>
            </a:pPr>
            <a:r>
              <a:rPr b="0" lang="en-GB" sz="4400" spc="-1" strike="noStrike">
                <a:solidFill>
                  <a:srgbClr val="000000"/>
                </a:solidFill>
                <a:uFill>
                  <a:solidFill>
                    <a:srgbClr val="ffffff"/>
                  </a:solidFill>
                </a:uFill>
                <a:latin typeface="Arial"/>
                <a:ea typeface="Noto Sans CJK SC Regular"/>
              </a:rPr>
              <a:t>C</a:t>
            </a:r>
            <a:r>
              <a:rPr b="0" lang="en-GB" sz="4400" spc="-1" strike="noStrike">
                <a:solidFill>
                  <a:srgbClr val="000000"/>
                </a:solidFill>
                <a:uFill>
                  <a:solidFill>
                    <a:srgbClr val="ffffff"/>
                  </a:solidFill>
                </a:uFill>
                <a:latin typeface="Arial"/>
                <a:ea typeface="Noto Sans CJK SC Regular"/>
              </a:rPr>
              <a:t>l</a:t>
            </a:r>
            <a:r>
              <a:rPr b="0" lang="en-GB" sz="4400" spc="-1" strike="noStrike">
                <a:solidFill>
                  <a:srgbClr val="000000"/>
                </a:solidFill>
                <a:uFill>
                  <a:solidFill>
                    <a:srgbClr val="ffffff"/>
                  </a:solidFill>
                </a:uFill>
                <a:latin typeface="Arial"/>
                <a:ea typeface="Noto Sans CJK SC Regular"/>
              </a:rPr>
              <a:t>i</a:t>
            </a:r>
            <a:r>
              <a:rPr b="0" lang="en-GB" sz="4400" spc="-1" strike="noStrike">
                <a:solidFill>
                  <a:srgbClr val="000000"/>
                </a:solidFill>
                <a:uFill>
                  <a:solidFill>
                    <a:srgbClr val="ffffff"/>
                  </a:solidFill>
                </a:uFill>
                <a:latin typeface="Arial"/>
                <a:ea typeface="Noto Sans CJK SC Regular"/>
              </a:rPr>
              <a:t>c</a:t>
            </a:r>
            <a:r>
              <a:rPr b="0" lang="en-GB" sz="4400" spc="-1" strike="noStrike">
                <a:solidFill>
                  <a:srgbClr val="000000"/>
                </a:solidFill>
                <a:uFill>
                  <a:solidFill>
                    <a:srgbClr val="ffffff"/>
                  </a:solidFill>
                </a:uFill>
                <a:latin typeface="Arial"/>
                <a:ea typeface="Noto Sans CJK SC Regular"/>
              </a:rPr>
              <a:t>k</a:t>
            </a:r>
            <a:r>
              <a:rPr b="0" lang="en-GB" sz="4400" spc="-1" strike="noStrike">
                <a:solidFill>
                  <a:srgbClr val="000000"/>
                </a:solidFill>
                <a:uFill>
                  <a:solidFill>
                    <a:srgbClr val="ffffff"/>
                  </a:solidFill>
                </a:uFill>
                <a:latin typeface="Arial"/>
                <a:ea typeface="Noto Sans CJK SC Regular"/>
              </a:rPr>
              <a:t> </a:t>
            </a:r>
            <a:r>
              <a:rPr b="0" lang="en-GB" sz="4400" spc="-1" strike="noStrike">
                <a:solidFill>
                  <a:srgbClr val="000000"/>
                </a:solidFill>
                <a:uFill>
                  <a:solidFill>
                    <a:srgbClr val="ffffff"/>
                  </a:solidFill>
                </a:uFill>
                <a:latin typeface="Arial"/>
                <a:ea typeface="Noto Sans CJK SC Regular"/>
              </a:rPr>
              <a:t>t</a:t>
            </a:r>
            <a:r>
              <a:rPr b="0" lang="en-GB" sz="4400" spc="-1" strike="noStrike">
                <a:solidFill>
                  <a:srgbClr val="000000"/>
                </a:solidFill>
                <a:uFill>
                  <a:solidFill>
                    <a:srgbClr val="ffffff"/>
                  </a:solidFill>
                </a:uFill>
                <a:latin typeface="Arial"/>
                <a:ea typeface="Noto Sans CJK SC Regular"/>
              </a:rPr>
              <a:t>o</a:t>
            </a:r>
            <a:r>
              <a:rPr b="0" lang="en-GB" sz="4400" spc="-1" strike="noStrike">
                <a:solidFill>
                  <a:srgbClr val="000000"/>
                </a:solidFill>
                <a:uFill>
                  <a:solidFill>
                    <a:srgbClr val="ffffff"/>
                  </a:solidFill>
                </a:uFill>
                <a:latin typeface="Arial"/>
                <a:ea typeface="Noto Sans CJK SC Regular"/>
              </a:rPr>
              <a:t> </a:t>
            </a:r>
            <a:r>
              <a:rPr b="0" lang="en-GB" sz="4400" spc="-1" strike="noStrike">
                <a:solidFill>
                  <a:srgbClr val="000000"/>
                </a:solidFill>
                <a:uFill>
                  <a:solidFill>
                    <a:srgbClr val="ffffff"/>
                  </a:solidFill>
                </a:uFill>
                <a:latin typeface="Arial"/>
                <a:ea typeface="Noto Sans CJK SC Regular"/>
              </a:rPr>
              <a:t>e</a:t>
            </a:r>
            <a:r>
              <a:rPr b="0" lang="en-GB" sz="4400" spc="-1" strike="noStrike">
                <a:solidFill>
                  <a:srgbClr val="000000"/>
                </a:solidFill>
                <a:uFill>
                  <a:solidFill>
                    <a:srgbClr val="ffffff"/>
                  </a:solidFill>
                </a:uFill>
                <a:latin typeface="Arial"/>
                <a:ea typeface="Noto Sans CJK SC Regular"/>
              </a:rPr>
              <a:t>d</a:t>
            </a:r>
            <a:r>
              <a:rPr b="0" lang="en-GB" sz="4400" spc="-1" strike="noStrike">
                <a:solidFill>
                  <a:srgbClr val="000000"/>
                </a:solidFill>
                <a:uFill>
                  <a:solidFill>
                    <a:srgbClr val="ffffff"/>
                  </a:solidFill>
                </a:uFill>
                <a:latin typeface="Arial"/>
                <a:ea typeface="Noto Sans CJK SC Regular"/>
              </a:rPr>
              <a:t>i</a:t>
            </a:r>
            <a:r>
              <a:rPr b="0" lang="en-GB" sz="4400" spc="-1" strike="noStrike">
                <a:solidFill>
                  <a:srgbClr val="000000"/>
                </a:solidFill>
                <a:uFill>
                  <a:solidFill>
                    <a:srgbClr val="ffffff"/>
                  </a:solidFill>
                </a:uFill>
                <a:latin typeface="Arial"/>
                <a:ea typeface="Noto Sans CJK SC Regular"/>
              </a:rPr>
              <a:t>t</a:t>
            </a:r>
            <a:r>
              <a:rPr b="0" lang="en-GB" sz="4400" spc="-1" strike="noStrike">
                <a:solidFill>
                  <a:srgbClr val="000000"/>
                </a:solidFill>
                <a:uFill>
                  <a:solidFill>
                    <a:srgbClr val="ffffff"/>
                  </a:solidFill>
                </a:uFill>
                <a:latin typeface="Arial"/>
                <a:ea typeface="Noto Sans CJK SC Regular"/>
              </a:rPr>
              <a:t> </a:t>
            </a:r>
            <a:r>
              <a:rPr b="0" lang="en-GB" sz="4400" spc="-1" strike="noStrike">
                <a:solidFill>
                  <a:srgbClr val="000000"/>
                </a:solidFill>
                <a:uFill>
                  <a:solidFill>
                    <a:srgbClr val="ffffff"/>
                  </a:solidFill>
                </a:uFill>
                <a:latin typeface="Arial"/>
                <a:ea typeface="Noto Sans CJK SC Regular"/>
              </a:rPr>
              <a:t>M</a:t>
            </a:r>
            <a:r>
              <a:rPr b="0" lang="en-GB" sz="4400" spc="-1" strike="noStrike">
                <a:solidFill>
                  <a:srgbClr val="000000"/>
                </a:solidFill>
                <a:uFill>
                  <a:solidFill>
                    <a:srgbClr val="ffffff"/>
                  </a:solidFill>
                </a:uFill>
                <a:latin typeface="Arial"/>
                <a:ea typeface="Noto Sans CJK SC Regular"/>
              </a:rPr>
              <a:t>a</a:t>
            </a:r>
            <a:r>
              <a:rPr b="0" lang="en-GB" sz="4400" spc="-1" strike="noStrike">
                <a:solidFill>
                  <a:srgbClr val="000000"/>
                </a:solidFill>
                <a:uFill>
                  <a:solidFill>
                    <a:srgbClr val="ffffff"/>
                  </a:solidFill>
                </a:uFill>
                <a:latin typeface="Arial"/>
                <a:ea typeface="Noto Sans CJK SC Regular"/>
              </a:rPr>
              <a:t>s</a:t>
            </a:r>
            <a:r>
              <a:rPr b="0" lang="en-GB" sz="4400" spc="-1" strike="noStrike">
                <a:solidFill>
                  <a:srgbClr val="000000"/>
                </a:solidFill>
                <a:uFill>
                  <a:solidFill>
                    <a:srgbClr val="ffffff"/>
                  </a:solidFill>
                </a:uFill>
                <a:latin typeface="Arial"/>
                <a:ea typeface="Noto Sans CJK SC Regular"/>
              </a:rPr>
              <a:t>t</a:t>
            </a:r>
            <a:r>
              <a:rPr b="0" lang="en-GB" sz="4400" spc="-1" strike="noStrike">
                <a:solidFill>
                  <a:srgbClr val="000000"/>
                </a:solidFill>
                <a:uFill>
                  <a:solidFill>
                    <a:srgbClr val="ffffff"/>
                  </a:solidFill>
                </a:uFill>
                <a:latin typeface="Arial"/>
                <a:ea typeface="Noto Sans CJK SC Regular"/>
              </a:rPr>
              <a:t>e</a:t>
            </a:r>
            <a:r>
              <a:rPr b="0" lang="en-GB" sz="4400" spc="-1" strike="noStrike">
                <a:solidFill>
                  <a:srgbClr val="000000"/>
                </a:solidFill>
                <a:uFill>
                  <a:solidFill>
                    <a:srgbClr val="ffffff"/>
                  </a:solidFill>
                </a:uFill>
                <a:latin typeface="Arial"/>
                <a:ea typeface="Noto Sans CJK SC Regular"/>
              </a:rPr>
              <a:t>r</a:t>
            </a:r>
            <a:r>
              <a:rPr b="0" lang="en-GB" sz="4400" spc="-1" strike="noStrike">
                <a:solidFill>
                  <a:srgbClr val="000000"/>
                </a:solidFill>
                <a:uFill>
                  <a:solidFill>
                    <a:srgbClr val="ffffff"/>
                  </a:solidFill>
                </a:uFill>
                <a:latin typeface="Arial"/>
                <a:ea typeface="Noto Sans CJK SC Regular"/>
              </a:rPr>
              <a:t> </a:t>
            </a:r>
            <a:r>
              <a:rPr b="0" lang="en-GB" sz="4400" spc="-1" strike="noStrike">
                <a:solidFill>
                  <a:srgbClr val="000000"/>
                </a:solidFill>
                <a:uFill>
                  <a:solidFill>
                    <a:srgbClr val="ffffff"/>
                  </a:solidFill>
                </a:uFill>
                <a:latin typeface="Arial"/>
                <a:ea typeface="Noto Sans CJK SC Regular"/>
              </a:rPr>
              <a:t>t</a:t>
            </a:r>
            <a:r>
              <a:rPr b="0" lang="en-GB" sz="4400" spc="-1" strike="noStrike">
                <a:solidFill>
                  <a:srgbClr val="000000"/>
                </a:solidFill>
                <a:uFill>
                  <a:solidFill>
                    <a:srgbClr val="ffffff"/>
                  </a:solidFill>
                </a:uFill>
                <a:latin typeface="Arial"/>
                <a:ea typeface="Noto Sans CJK SC Regular"/>
              </a:rPr>
              <a:t>i</a:t>
            </a:r>
            <a:r>
              <a:rPr b="0" lang="en-GB" sz="4400" spc="-1" strike="noStrike">
                <a:solidFill>
                  <a:srgbClr val="000000"/>
                </a:solidFill>
                <a:uFill>
                  <a:solidFill>
                    <a:srgbClr val="ffffff"/>
                  </a:solidFill>
                </a:uFill>
                <a:latin typeface="Arial"/>
                <a:ea typeface="Noto Sans CJK SC Regular"/>
              </a:rPr>
              <a:t>t</a:t>
            </a:r>
            <a:r>
              <a:rPr b="0" lang="en-GB" sz="4400" spc="-1" strike="noStrike">
                <a:solidFill>
                  <a:srgbClr val="000000"/>
                </a:solidFill>
                <a:uFill>
                  <a:solidFill>
                    <a:srgbClr val="ffffff"/>
                  </a:solidFill>
                </a:uFill>
                <a:latin typeface="Arial"/>
                <a:ea typeface="Noto Sans CJK SC Regular"/>
              </a:rPr>
              <a:t>l</a:t>
            </a:r>
            <a:r>
              <a:rPr b="0" lang="en-GB" sz="4400" spc="-1" strike="noStrike">
                <a:solidFill>
                  <a:srgbClr val="000000"/>
                </a:solidFill>
                <a:uFill>
                  <a:solidFill>
                    <a:srgbClr val="ffffff"/>
                  </a:solidFill>
                </a:uFill>
                <a:latin typeface="Arial"/>
                <a:ea typeface="Noto Sans CJK SC Regular"/>
              </a:rPr>
              <a:t>e</a:t>
            </a:r>
            <a:r>
              <a:rPr b="0" lang="en-GB" sz="4400" spc="-1" strike="noStrike">
                <a:solidFill>
                  <a:srgbClr val="000000"/>
                </a:solidFill>
                <a:uFill>
                  <a:solidFill>
                    <a:srgbClr val="ffffff"/>
                  </a:solidFill>
                </a:uFill>
                <a:latin typeface="Arial"/>
                <a:ea typeface="Noto Sans CJK SC Regular"/>
              </a:rPr>
              <a:t> </a:t>
            </a:r>
            <a:r>
              <a:rPr b="0" lang="en-GB" sz="4400" spc="-1" strike="noStrike">
                <a:solidFill>
                  <a:srgbClr val="000000"/>
                </a:solidFill>
                <a:uFill>
                  <a:solidFill>
                    <a:srgbClr val="ffffff"/>
                  </a:solidFill>
                </a:uFill>
                <a:latin typeface="Arial"/>
                <a:ea typeface="Noto Sans CJK SC Regular"/>
              </a:rPr>
              <a:t>s</a:t>
            </a:r>
            <a:r>
              <a:rPr b="0" lang="en-GB" sz="4400" spc="-1" strike="noStrike">
                <a:solidFill>
                  <a:srgbClr val="000000"/>
                </a:solidFill>
                <a:uFill>
                  <a:solidFill>
                    <a:srgbClr val="ffffff"/>
                  </a:solidFill>
                </a:uFill>
                <a:latin typeface="Arial"/>
                <a:ea typeface="Noto Sans CJK SC Regular"/>
              </a:rPr>
              <a:t>t</a:t>
            </a:r>
            <a:r>
              <a:rPr b="0" lang="en-GB" sz="4400" spc="-1" strike="noStrike">
                <a:solidFill>
                  <a:srgbClr val="000000"/>
                </a:solidFill>
                <a:uFill>
                  <a:solidFill>
                    <a:srgbClr val="ffffff"/>
                  </a:solidFill>
                </a:uFill>
                <a:latin typeface="Arial"/>
                <a:ea typeface="Noto Sans CJK SC Regular"/>
              </a:rPr>
              <a:t>y</a:t>
            </a:r>
            <a:r>
              <a:rPr b="0" lang="en-GB" sz="4400" spc="-1" strike="noStrike">
                <a:solidFill>
                  <a:srgbClr val="000000"/>
                </a:solidFill>
                <a:uFill>
                  <a:solidFill>
                    <a:srgbClr val="ffffff"/>
                  </a:solidFill>
                </a:uFill>
                <a:latin typeface="Arial"/>
                <a:ea typeface="Noto Sans CJK SC Regular"/>
              </a:rPr>
              <a:t>l</a:t>
            </a:r>
            <a:r>
              <a:rPr b="0" lang="en-GB" sz="4400" spc="-1" strike="noStrike">
                <a:solidFill>
                  <a:srgbClr val="000000"/>
                </a:solidFill>
                <a:uFill>
                  <a:solidFill>
                    <a:srgbClr val="ffffff"/>
                  </a:solidFill>
                </a:uFill>
                <a:latin typeface="Arial"/>
                <a:ea typeface="Noto Sans CJK SC Regular"/>
              </a:rPr>
              <a:t>e</a:t>
            </a:r>
            <a:endParaRPr b="0" lang="en-GB" sz="4400" spc="-1" strike="noStrike">
              <a:solidFill>
                <a:srgbClr val="000000"/>
              </a:solidFill>
              <a:uFill>
                <a:solidFill>
                  <a:srgbClr val="ffffff"/>
                </a:solidFill>
              </a:uFill>
              <a:latin typeface="Arial"/>
            </a:endParaRPr>
          </a:p>
        </p:txBody>
      </p:sp>
      <p:sp>
        <p:nvSpPr>
          <p:cNvPr id="1" name="PlaceHolder 2"/>
          <p:cNvSpPr>
            <a:spLocks noGrp="1"/>
          </p:cNvSpPr>
          <p:nvPr>
            <p:ph type="dt"/>
          </p:nvPr>
        </p:nvSpPr>
        <p:spPr>
          <a:xfrm>
            <a:off x="503280" y="6886440"/>
            <a:ext cx="2346120" cy="518760"/>
          </a:xfrm>
          <a:prstGeom prst="rect">
            <a:avLst/>
          </a:prstGeom>
        </p:spPr>
        <p:txBody>
          <a:bodyPr lIns="0" rIns="0" tIns="0" bIns="0"/>
          <a:p>
            <a:endParaRPr b="0" lang="en-GB" sz="2400" spc="-1" strike="noStrike">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3448080" y="6886440"/>
            <a:ext cx="3193560" cy="518760"/>
          </a:xfrm>
          <a:prstGeom prst="rect">
            <a:avLst/>
          </a:prstGeom>
        </p:spPr>
        <p:txBody>
          <a:bodyPr lIns="0" rIns="0" tIns="0" bIns="0"/>
          <a:p>
            <a:endParaRPr b="0" lang="en-GB" sz="2400" spc="-1" strike="noStrike">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7227720" y="6886440"/>
            <a:ext cx="2346120" cy="518760"/>
          </a:xfrm>
          <a:prstGeom prst="rect">
            <a:avLst/>
          </a:prstGeom>
        </p:spPr>
        <p:txBody>
          <a:bodyPr lIns="0" rIns="0" tIns="0" bIns="0"/>
          <a:p>
            <a:pPr algn="r">
              <a:lnSpc>
                <a:spcPct val="100000"/>
              </a:lnSpc>
            </a:pPr>
            <a:fld id="{4775DD7F-1D19-4E70-9CF7-6DCDD594BEB9}" type="slidenum">
              <a:rPr b="0" lang="en-GB" sz="1400" spc="-1" strike="noStrike">
                <a:solidFill>
                  <a:srgbClr val="000000"/>
                </a:solidFill>
                <a:uFill>
                  <a:solidFill>
                    <a:srgbClr val="ffffff"/>
                  </a:solidFill>
                </a:uFill>
                <a:latin typeface="Times New Roman"/>
                <a:ea typeface="DejaVu Sans"/>
              </a:rPr>
              <a:t>&lt;number&gt;</a:t>
            </a:fld>
            <a:endParaRPr b="0" lang="en-GB" sz="1400" spc="-1" strike="noStrike">
              <a:solidFill>
                <a:srgbClr val="000000"/>
              </a:solidFill>
              <a:uFill>
                <a:solidFill>
                  <a:srgbClr val="ffffff"/>
                </a:solidFill>
              </a:uFill>
              <a:latin typeface="Times New Roman"/>
            </a:endParaRPr>
          </a:p>
        </p:txBody>
      </p:sp>
      <p:sp>
        <p:nvSpPr>
          <p:cNvPr id="4" name="PlaceHolder 5"/>
          <p:cNvSpPr>
            <a:spLocks noGrp="1"/>
          </p:cNvSpPr>
          <p:nvPr>
            <p:ph type="body"/>
          </p:nvPr>
        </p:nvSpPr>
        <p:spPr>
          <a:xfrm>
            <a:off x="504000" y="1768680"/>
            <a:ext cx="9072000" cy="4384080"/>
          </a:xfrm>
          <a:prstGeom prst="rect">
            <a:avLst/>
          </a:prstGeom>
        </p:spPr>
        <p:txBody>
          <a:bodyPr lIns="0" rIns="0" tIns="0" bIns="0"/>
          <a:p>
            <a:pPr marL="432000" indent="-324000">
              <a:buClr>
                <a:srgbClr val="000000"/>
              </a:buClr>
              <a:buSzPct val="45000"/>
              <a:buFont typeface="Wingdings" charset="2"/>
              <a:buChar char=""/>
            </a:pPr>
            <a:r>
              <a:rPr b="0" lang="en-GB" sz="3200" spc="-1" strike="noStrike">
                <a:solidFill>
                  <a:srgbClr val="000000"/>
                </a:solidFill>
                <a:uFill>
                  <a:solidFill>
                    <a:srgbClr val="ffffff"/>
                  </a:solidFill>
                </a:uFill>
                <a:latin typeface="Arial"/>
              </a:rPr>
              <a:t>Click to edit the outline text format</a:t>
            </a:r>
            <a:endParaRPr b="0" lang="en-GB"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GB" sz="2400" spc="-1" strike="noStrike">
                <a:solidFill>
                  <a:srgbClr val="000000"/>
                </a:solidFill>
                <a:uFill>
                  <a:solidFill>
                    <a:srgbClr val="ffffff"/>
                  </a:solidFill>
                </a:uFill>
                <a:latin typeface="Arial"/>
              </a:rPr>
              <a:t>Second Outline Level</a:t>
            </a:r>
            <a:endParaRPr b="0" lang="en-GB" sz="2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GB" sz="2000" spc="-1" strike="noStrike">
                <a:solidFill>
                  <a:srgbClr val="000000"/>
                </a:solidFill>
                <a:uFill>
                  <a:solidFill>
                    <a:srgbClr val="ffffff"/>
                  </a:solidFill>
                </a:uFill>
                <a:latin typeface="Arial"/>
              </a:rPr>
              <a:t>Third Outline Level</a:t>
            </a:r>
            <a:endParaRPr b="0" lang="en-GB" sz="20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GB" sz="2000" spc="-1" strike="noStrike">
                <a:solidFill>
                  <a:srgbClr val="000000"/>
                </a:solidFill>
                <a:uFill>
                  <a:solidFill>
                    <a:srgbClr val="ffffff"/>
                  </a:solidFill>
                </a:uFill>
                <a:latin typeface="Arial"/>
              </a:rPr>
              <a:t>Fourth Outline Level</a:t>
            </a:r>
            <a:endParaRPr b="0" lang="en-GB"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GB" sz="2000" spc="-1" strike="noStrike">
                <a:solidFill>
                  <a:srgbClr val="000000"/>
                </a:solidFill>
                <a:uFill>
                  <a:solidFill>
                    <a:srgbClr val="ffffff"/>
                  </a:solidFill>
                </a:uFill>
                <a:latin typeface="Arial"/>
              </a:rPr>
              <a:t>Fifth Outline Level</a:t>
            </a:r>
            <a:endParaRPr b="0" lang="en-GB"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GB" sz="2000" spc="-1" strike="noStrike">
                <a:solidFill>
                  <a:srgbClr val="000000"/>
                </a:solidFill>
                <a:uFill>
                  <a:solidFill>
                    <a:srgbClr val="ffffff"/>
                  </a:solidFill>
                </a:uFill>
                <a:latin typeface="Arial"/>
              </a:rPr>
              <a:t>Sixth Outline Level</a:t>
            </a:r>
            <a:endParaRPr b="0" lang="en-GB"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GB" sz="2000" spc="-1" strike="noStrike">
                <a:solidFill>
                  <a:srgbClr val="000000"/>
                </a:solidFill>
                <a:uFill>
                  <a:solidFill>
                    <a:srgbClr val="ffffff"/>
                  </a:solidFill>
                </a:uFill>
                <a:latin typeface="Arial"/>
              </a:rPr>
              <a:t>Seventh Outline Level</a:t>
            </a:r>
            <a:endParaRPr b="0" lang="en-GB"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503280" y="301680"/>
            <a:ext cx="9069120" cy="1260000"/>
          </a:xfrm>
          <a:prstGeom prst="rect">
            <a:avLst/>
          </a:prstGeom>
        </p:spPr>
        <p:txBody>
          <a:bodyPr lIns="0" rIns="0" tIns="0" bIns="0" anchor="ctr"/>
          <a:p>
            <a:pPr algn="ctr">
              <a:lnSpc>
                <a:spcPct val="93000"/>
              </a:lnSpc>
            </a:pPr>
            <a:r>
              <a:rPr b="0" lang="en-GB" sz="4400" spc="-1" strike="noStrike">
                <a:solidFill>
                  <a:srgbClr val="000000"/>
                </a:solidFill>
                <a:uFill>
                  <a:solidFill>
                    <a:srgbClr val="ffffff"/>
                  </a:solidFill>
                </a:uFill>
                <a:latin typeface="Arial"/>
                <a:ea typeface="Noto Sans CJK SC Regular"/>
              </a:rPr>
              <a:t>Click to edit Master title style</a:t>
            </a:r>
            <a:endParaRPr b="0" lang="en-GB" sz="4400" spc="-1" strike="noStrike">
              <a:solidFill>
                <a:srgbClr val="000000"/>
              </a:solidFill>
              <a:uFill>
                <a:solidFill>
                  <a:srgbClr val="ffffff"/>
                </a:solidFill>
              </a:uFill>
              <a:latin typeface="Arial"/>
            </a:endParaRPr>
          </a:p>
        </p:txBody>
      </p:sp>
      <p:sp>
        <p:nvSpPr>
          <p:cNvPr id="40" name="PlaceHolder 2"/>
          <p:cNvSpPr>
            <a:spLocks noGrp="1"/>
          </p:cNvSpPr>
          <p:nvPr>
            <p:ph type="body"/>
          </p:nvPr>
        </p:nvSpPr>
        <p:spPr>
          <a:xfrm>
            <a:off x="503280" y="1768320"/>
            <a:ext cx="9069120" cy="4382640"/>
          </a:xfrm>
          <a:prstGeom prst="rect">
            <a:avLst/>
          </a:prstGeom>
        </p:spPr>
        <p:txBody>
          <a:bodyPr lIns="0" rIns="0" tIns="28440" bIns="0"/>
          <a:p>
            <a:pPr marL="432000" indent="-324000">
              <a:buClr>
                <a:srgbClr val="000000"/>
              </a:buClr>
              <a:buSzPct val="45000"/>
              <a:buFont typeface="Wingdings" charset="2"/>
              <a:buChar char=""/>
            </a:pPr>
            <a:r>
              <a:rPr b="0" lang="en-GB" sz="3200" spc="-1" strike="noStrike">
                <a:solidFill>
                  <a:srgbClr val="000000"/>
                </a:solidFill>
                <a:uFill>
                  <a:solidFill>
                    <a:srgbClr val="ffffff"/>
                  </a:solidFill>
                </a:uFill>
                <a:latin typeface="Arial"/>
                <a:ea typeface="Noto Sans CJK SC Regular"/>
              </a:rPr>
              <a:t>Click to edit the outline text format</a:t>
            </a:r>
            <a:endParaRPr b="0" lang="en-GB"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GB" sz="3200" spc="-1" strike="noStrike">
                <a:solidFill>
                  <a:srgbClr val="000000"/>
                </a:solidFill>
                <a:uFill>
                  <a:solidFill>
                    <a:srgbClr val="ffffff"/>
                  </a:solidFill>
                </a:uFill>
                <a:latin typeface="Arial"/>
                <a:ea typeface="Noto Sans CJK SC Regular"/>
              </a:rPr>
              <a:t>Second Outline Level</a:t>
            </a:r>
            <a:endParaRPr b="0" lang="en-GB" sz="32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GB" sz="3200" spc="-1" strike="noStrike">
                <a:solidFill>
                  <a:srgbClr val="000000"/>
                </a:solidFill>
                <a:uFill>
                  <a:solidFill>
                    <a:srgbClr val="ffffff"/>
                  </a:solidFill>
                </a:uFill>
                <a:latin typeface="Arial"/>
                <a:ea typeface="Noto Sans CJK SC Regular"/>
              </a:rPr>
              <a:t>Third Outline Level</a:t>
            </a:r>
            <a:endParaRPr b="0" lang="en-GB" sz="32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GB" sz="3200" spc="-1" strike="noStrike">
                <a:solidFill>
                  <a:srgbClr val="000000"/>
                </a:solidFill>
                <a:uFill>
                  <a:solidFill>
                    <a:srgbClr val="ffffff"/>
                  </a:solidFill>
                </a:uFill>
                <a:latin typeface="Arial"/>
                <a:ea typeface="Noto Sans CJK SC Regular"/>
              </a:rPr>
              <a:t>Fourth Outline Level</a:t>
            </a:r>
            <a:endParaRPr b="0" lang="en-GB" sz="32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GB" sz="3200" spc="-1" strike="noStrike">
                <a:solidFill>
                  <a:srgbClr val="000000"/>
                </a:solidFill>
                <a:uFill>
                  <a:solidFill>
                    <a:srgbClr val="ffffff"/>
                  </a:solidFill>
                </a:uFill>
                <a:latin typeface="Arial"/>
                <a:ea typeface="Noto Sans CJK SC Regular"/>
              </a:rPr>
              <a:t>Fifth Outline Level</a:t>
            </a:r>
            <a:endParaRPr b="0" lang="en-GB" sz="32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GB" sz="3200" spc="-1" strike="noStrike">
                <a:solidFill>
                  <a:srgbClr val="000000"/>
                </a:solidFill>
                <a:uFill>
                  <a:solidFill>
                    <a:srgbClr val="ffffff"/>
                  </a:solidFill>
                </a:uFill>
                <a:latin typeface="Arial"/>
                <a:ea typeface="Noto Sans CJK SC Regular"/>
              </a:rPr>
              <a:t>Sixth Outline Level</a:t>
            </a:r>
            <a:endParaRPr b="0" lang="en-GB" sz="3200" spc="-1" strike="noStrike">
              <a:solidFill>
                <a:srgbClr val="000000"/>
              </a:solidFill>
              <a:uFill>
                <a:solidFill>
                  <a:srgbClr val="ffffff"/>
                </a:solidFill>
              </a:uFill>
              <a:latin typeface="Arial"/>
            </a:endParaRPr>
          </a:p>
          <a:p>
            <a:pPr marL="343080" indent="-342720">
              <a:lnSpc>
                <a:spcPct val="100000"/>
              </a:lnSpc>
            </a:pPr>
            <a:r>
              <a:rPr b="0" lang="en-GB" sz="3200" spc="-1" strike="noStrike">
                <a:solidFill>
                  <a:srgbClr val="000000"/>
                </a:solidFill>
                <a:uFill>
                  <a:solidFill>
                    <a:srgbClr val="ffffff"/>
                  </a:solidFill>
                </a:uFill>
                <a:latin typeface="Arial"/>
                <a:ea typeface="Noto Sans CJK SC Regular"/>
              </a:rPr>
              <a:t>Seventh Outline LevelClick to edit Master text styles</a:t>
            </a:r>
            <a:endParaRPr b="0" lang="en-GB" sz="3200" spc="-1" strike="noStrike">
              <a:solidFill>
                <a:srgbClr val="000000"/>
              </a:solidFill>
              <a:uFill>
                <a:solidFill>
                  <a:srgbClr val="ffffff"/>
                </a:solidFill>
              </a:uFill>
              <a:latin typeface="Arial"/>
            </a:endParaRPr>
          </a:p>
          <a:p>
            <a:r>
              <a:rPr b="0" lang="en-GB" sz="2800" spc="-1" strike="noStrike">
                <a:solidFill>
                  <a:srgbClr val="000000"/>
                </a:solidFill>
                <a:uFill>
                  <a:solidFill>
                    <a:srgbClr val="ffffff"/>
                  </a:solidFill>
                </a:uFill>
                <a:latin typeface="Arial"/>
                <a:ea typeface="Noto Sans CJK SC Regular"/>
              </a:rPr>
              <a:t>Second level</a:t>
            </a:r>
            <a:endParaRPr b="0" lang="en-GB" sz="3200" spc="-1" strike="noStrike">
              <a:solidFill>
                <a:srgbClr val="000000"/>
              </a:solidFill>
              <a:uFill>
                <a:solidFill>
                  <a:srgbClr val="ffffff"/>
                </a:solidFill>
              </a:uFill>
              <a:latin typeface="Arial"/>
            </a:endParaRPr>
          </a:p>
          <a:p>
            <a:r>
              <a:rPr b="0" lang="en-GB" sz="2400" spc="-1" strike="noStrike">
                <a:solidFill>
                  <a:srgbClr val="000000"/>
                </a:solidFill>
                <a:uFill>
                  <a:solidFill>
                    <a:srgbClr val="ffffff"/>
                  </a:solidFill>
                </a:uFill>
                <a:latin typeface="Arial"/>
                <a:ea typeface="Noto Sans CJK SC Regular"/>
              </a:rPr>
              <a:t>Third level</a:t>
            </a:r>
            <a:endParaRPr b="0" lang="en-GB" sz="3200" spc="-1" strike="noStrike">
              <a:solidFill>
                <a:srgbClr val="000000"/>
              </a:solidFill>
              <a:uFill>
                <a:solidFill>
                  <a:srgbClr val="ffffff"/>
                </a:solidFill>
              </a:uFill>
              <a:latin typeface="Arial"/>
            </a:endParaRPr>
          </a:p>
          <a:p>
            <a:r>
              <a:rPr b="0" lang="en-GB" sz="2000" spc="-1" strike="noStrike">
                <a:solidFill>
                  <a:srgbClr val="000000"/>
                </a:solidFill>
                <a:uFill>
                  <a:solidFill>
                    <a:srgbClr val="ffffff"/>
                  </a:solidFill>
                </a:uFill>
                <a:latin typeface="Arial"/>
                <a:ea typeface="Noto Sans CJK SC Regular"/>
              </a:rPr>
              <a:t>Fourth level</a:t>
            </a:r>
            <a:endParaRPr b="0" lang="en-GB" sz="3200" spc="-1" strike="noStrike">
              <a:solidFill>
                <a:srgbClr val="000000"/>
              </a:solidFill>
              <a:uFill>
                <a:solidFill>
                  <a:srgbClr val="ffffff"/>
                </a:solidFill>
              </a:uFill>
              <a:latin typeface="Arial"/>
            </a:endParaRPr>
          </a:p>
          <a:p>
            <a:r>
              <a:rPr b="0" lang="en-GB" sz="2000" spc="-1" strike="noStrike">
                <a:solidFill>
                  <a:srgbClr val="000000"/>
                </a:solidFill>
                <a:uFill>
                  <a:solidFill>
                    <a:srgbClr val="ffffff"/>
                  </a:solidFill>
                </a:uFill>
                <a:latin typeface="Arial"/>
                <a:ea typeface="Noto Sans CJK SC Regular"/>
              </a:rPr>
              <a:t>Fifth level</a:t>
            </a:r>
            <a:endParaRPr b="0" lang="en-GB" sz="3200" spc="-1" strike="noStrike">
              <a:solidFill>
                <a:srgbClr val="000000"/>
              </a:solidFill>
              <a:uFill>
                <a:solidFill>
                  <a:srgbClr val="ffffff"/>
                </a:solidFill>
              </a:uFill>
              <a:latin typeface="Arial"/>
            </a:endParaRPr>
          </a:p>
        </p:txBody>
      </p:sp>
      <p:sp>
        <p:nvSpPr>
          <p:cNvPr id="41" name="PlaceHolder 3"/>
          <p:cNvSpPr>
            <a:spLocks noGrp="1"/>
          </p:cNvSpPr>
          <p:nvPr>
            <p:ph type="dt"/>
          </p:nvPr>
        </p:nvSpPr>
        <p:spPr>
          <a:xfrm>
            <a:off x="503280" y="6886440"/>
            <a:ext cx="2346120" cy="518760"/>
          </a:xfrm>
          <a:prstGeom prst="rect">
            <a:avLst/>
          </a:prstGeom>
        </p:spPr>
        <p:txBody>
          <a:bodyPr lIns="0" rIns="0" tIns="0" bIns="0"/>
          <a:p>
            <a:endParaRPr b="0" lang="en-GB" sz="2400" spc="-1" strike="noStrike">
              <a:solidFill>
                <a:srgbClr val="000000"/>
              </a:solidFill>
              <a:uFill>
                <a:solidFill>
                  <a:srgbClr val="ffffff"/>
                </a:solidFill>
              </a:uFill>
              <a:latin typeface="Times New Roman"/>
            </a:endParaRPr>
          </a:p>
        </p:txBody>
      </p:sp>
      <p:sp>
        <p:nvSpPr>
          <p:cNvPr id="42" name="PlaceHolder 4"/>
          <p:cNvSpPr>
            <a:spLocks noGrp="1"/>
          </p:cNvSpPr>
          <p:nvPr>
            <p:ph type="ftr"/>
          </p:nvPr>
        </p:nvSpPr>
        <p:spPr>
          <a:xfrm>
            <a:off x="3448080" y="6886440"/>
            <a:ext cx="3193560" cy="518760"/>
          </a:xfrm>
          <a:prstGeom prst="rect">
            <a:avLst/>
          </a:prstGeom>
        </p:spPr>
        <p:txBody>
          <a:bodyPr lIns="0" rIns="0" tIns="0" bIns="0"/>
          <a:p>
            <a:endParaRPr b="0" lang="en-GB" sz="2400" spc="-1" strike="noStrike">
              <a:solidFill>
                <a:srgbClr val="000000"/>
              </a:solidFill>
              <a:uFill>
                <a:solidFill>
                  <a:srgbClr val="ffffff"/>
                </a:solidFill>
              </a:uFill>
              <a:latin typeface="Times New Roman"/>
            </a:endParaRPr>
          </a:p>
        </p:txBody>
      </p:sp>
      <p:sp>
        <p:nvSpPr>
          <p:cNvPr id="43" name="PlaceHolder 5"/>
          <p:cNvSpPr>
            <a:spLocks noGrp="1"/>
          </p:cNvSpPr>
          <p:nvPr>
            <p:ph type="sldNum"/>
          </p:nvPr>
        </p:nvSpPr>
        <p:spPr>
          <a:xfrm>
            <a:off x="7227720" y="6886440"/>
            <a:ext cx="2346120" cy="518760"/>
          </a:xfrm>
          <a:prstGeom prst="rect">
            <a:avLst/>
          </a:prstGeom>
        </p:spPr>
        <p:txBody>
          <a:bodyPr lIns="0" rIns="0" tIns="0" bIns="0"/>
          <a:p>
            <a:pPr algn="r">
              <a:lnSpc>
                <a:spcPct val="100000"/>
              </a:lnSpc>
            </a:pPr>
            <a:fld id="{8049687D-973B-4803-81E9-31690A6286EC}" type="slidenum">
              <a:rPr b="0" lang="en-GB" sz="1400" spc="-1" strike="noStrike">
                <a:solidFill>
                  <a:srgbClr val="000000"/>
                </a:solidFill>
                <a:uFill>
                  <a:solidFill>
                    <a:srgbClr val="ffffff"/>
                  </a:solidFill>
                </a:uFill>
                <a:latin typeface="Times New Roman"/>
                <a:ea typeface="DejaVu Sans"/>
              </a:rPr>
              <a:t>&lt;number&gt;</a:t>
            </a:fld>
            <a:endParaRPr b="0" lang="en-GB"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hyperlink" Target="http://fruitflybrain.org/" TargetMode="External"/><Relationship Id="rId2" Type="http://schemas.openxmlformats.org/officeDocument/2006/relationships/hyperlink" Target="https://github.com/fruitflybrain" TargetMode="External"/><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3.xml"/><Relationship Id="rId5"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hyperlink" Target="https://neuronlp.fruitflybrain.org/index.html?tag=EBdemo_step4" TargetMode="External"/><Relationship Id="rId6" Type="http://schemas.openxmlformats.org/officeDocument/2006/relationships/hyperlink" Target="https://neuronlp.fruitflybrain.org/index.html?tag=EBdemo_step4" TargetMode="External"/><Relationship Id="rId7" Type="http://schemas.openxmlformats.org/officeDocument/2006/relationships/hyperlink" Target="https://neuronlp.fruitflybrain.org/" TargetMode="External"/><Relationship Id="rId8" Type="http://schemas.openxmlformats.org/officeDocument/2006/relationships/hyperlink" Target="https://neuronlp.fruitflybrain.org/" TargetMode="External"/><Relationship Id="rId9" Type="http://schemas.openxmlformats.org/officeDocument/2006/relationships/hyperlink" Target="https://neuronlp.fruitflybrain.org/index.html?tag=EBdemo_step1" TargetMode="External"/><Relationship Id="rId10" Type="http://schemas.openxmlformats.org/officeDocument/2006/relationships/hyperlink" Target="https://neuronlp.fruitflybrain.org/index.html?tag=EBdemo_step2" TargetMode="External"/><Relationship Id="rId11" Type="http://schemas.openxmlformats.org/officeDocument/2006/relationships/hyperlink" Target="https://neuronlp.fruitflybrain.org/index.html?tag=EBdemo_step3" TargetMode="External"/><Relationship Id="rId12" Type="http://schemas.openxmlformats.org/officeDocument/2006/relationships/hyperlink" Target="https://neuronlp.fruitflybrain.org/index.html?tag=EBdemo_step4" TargetMode="External"/><Relationship Id="rId13" Type="http://schemas.openxmlformats.org/officeDocument/2006/relationships/slideLayout" Target="../slideLayouts/slideLayout13.xml"/><Relationship Id="rId1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hyperlink" Target="https://neurogfx.fruitflybrain.org/" TargetMode="External"/><Relationship Id="rId2" Type="http://schemas.openxmlformats.org/officeDocument/2006/relationships/hyperlink" Target="https://neurogfx.fruitflybrain.org/" TargetMode="External"/><Relationship Id="rId3" Type="http://schemas.openxmlformats.org/officeDocument/2006/relationships/image" Target="../media/image12.png"/><Relationship Id="rId4" Type="http://schemas.openxmlformats.org/officeDocument/2006/relationships/hyperlink" Target="https://neurogfx.fruitflybrain.org/lpu/al_r/index.html" TargetMode="External"/><Relationship Id="rId5" Type="http://schemas.openxmlformats.org/officeDocument/2006/relationships/hyperlink" Target="https://neurogfx.fruitflybrain.org/lpu/lam_r/cartridge.html?cartridge_num=0" TargetMode="External"/><Relationship Id="rId6" Type="http://schemas.openxmlformats.org/officeDocument/2006/relationships/slideLayout" Target="../slideLayouts/slideLayout13.xml"/><Relationship Id="rId7"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hyperlink" Target="http://amacrine.ee.columbia.edu:8086/al/al_disease.html" TargetMode="External"/><Relationship Id="rId3" Type="http://schemas.openxmlformats.org/officeDocument/2006/relationships/hyperlink" Target="http://amacrine.ee.columbia.edu:8086/al/al_disease.html" TargetMode="External"/><Relationship Id="rId4" Type="http://schemas.openxmlformats.org/officeDocument/2006/relationships/hyperlink" Target="http://amacrine.ee.columbia.edu:8086/al/al_disease.html" TargetMode="External"/><Relationship Id="rId5" Type="http://schemas.openxmlformats.org/officeDocument/2006/relationships/hyperlink" Target="http://amacrine.ee.columbia.edu:8086/al/al_disease.html" TargetMode="External"/><Relationship Id="rId6" Type="http://schemas.openxmlformats.org/officeDocument/2006/relationships/hyperlink" Target="http://amacrine.ee.columbia.edu:8086/al/al_disease.html" TargetMode="External"/><Relationship Id="rId7" Type="http://schemas.openxmlformats.org/officeDocument/2006/relationships/hyperlink" Target="http://amacrine.ee.columbia.edu:8086/al/al_disease.html" TargetMode="External"/><Relationship Id="rId8" Type="http://schemas.openxmlformats.org/officeDocument/2006/relationships/hyperlink" Target="http://amacrine.ee.columbia.edu:8086/al/al_disease.html" TargetMode="External"/><Relationship Id="rId9" Type="http://schemas.openxmlformats.org/officeDocument/2006/relationships/hyperlink" Target="http://amacrine.ee.columbia.edu:8086/al/al_disease.html" TargetMode="External"/><Relationship Id="rId10" Type="http://schemas.openxmlformats.org/officeDocument/2006/relationships/image" Target="../media/image14.jpeg"/><Relationship Id="rId11" Type="http://schemas.openxmlformats.org/officeDocument/2006/relationships/slideLayout" Target="../slideLayouts/slideLayout13.xml"/><Relationship Id="rId1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hyperlink" Target="https://neurokernel.github.io" TargetMode="External"/><Relationship Id="rId2" Type="http://schemas.openxmlformats.org/officeDocument/2006/relationships/hyperlink" Target="https://neurokernel.github.io" TargetMode="Externa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png"/><Relationship Id="rId6" Type="http://schemas.openxmlformats.org/officeDocument/2006/relationships/slideLayout" Target="../slideLayouts/slideLayout13.xml"/><Relationship Id="rId7" Type="http://schemas.openxmlformats.org/officeDocument/2006/relationships/notesSlide" Target="../notesSlides/notesSlide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TextShape 1"/>
          <p:cNvSpPr txBox="1"/>
          <p:nvPr/>
        </p:nvSpPr>
        <p:spPr>
          <a:xfrm>
            <a:off x="503280" y="1474920"/>
            <a:ext cx="9070560" cy="1261800"/>
          </a:xfrm>
          <a:prstGeom prst="rect">
            <a:avLst/>
          </a:prstGeom>
          <a:noFill/>
          <a:ln>
            <a:noFill/>
          </a:ln>
        </p:spPr>
        <p:txBody>
          <a:bodyPr lIns="0" rIns="0" tIns="39240" bIns="0" anchor="ctr"/>
          <a:p>
            <a:pPr algn="ctr">
              <a:lnSpc>
                <a:spcPct val="100000"/>
              </a:lnSpc>
            </a:pPr>
            <a:r>
              <a:rPr b="0" lang="en-GB" sz="4400" spc="-1" strike="noStrike">
                <a:solidFill>
                  <a:srgbClr val="800000"/>
                </a:solidFill>
                <a:uFill>
                  <a:solidFill>
                    <a:srgbClr val="ffffff"/>
                  </a:solidFill>
                </a:uFill>
                <a:latin typeface="Arial"/>
                <a:ea typeface="Noto Sans CJK SC Regular"/>
              </a:rPr>
              <a:t>Fruit Fly Brain Observatory</a:t>
            </a:r>
            <a:endParaRPr b="0" lang="en-GB" sz="4400" spc="-1" strike="noStrike">
              <a:solidFill>
                <a:srgbClr val="000000"/>
              </a:solidFill>
              <a:uFill>
                <a:solidFill>
                  <a:srgbClr val="ffffff"/>
                </a:solidFill>
              </a:uFill>
              <a:latin typeface="Arial"/>
            </a:endParaRPr>
          </a:p>
        </p:txBody>
      </p:sp>
      <p:sp>
        <p:nvSpPr>
          <p:cNvPr id="84" name="TextShape 2"/>
          <p:cNvSpPr txBox="1"/>
          <p:nvPr/>
        </p:nvSpPr>
        <p:spPr>
          <a:xfrm>
            <a:off x="0" y="3059280"/>
            <a:ext cx="10080360" cy="1296720"/>
          </a:xfrm>
          <a:prstGeom prst="rect">
            <a:avLst/>
          </a:prstGeom>
          <a:noFill/>
          <a:ln>
            <a:noFill/>
          </a:ln>
        </p:spPr>
        <p:txBody>
          <a:bodyPr lIns="0" rIns="0" tIns="28440" bIns="0" anchor="ctr"/>
          <a:p>
            <a:pPr algn="ctr">
              <a:lnSpc>
                <a:spcPct val="100000"/>
              </a:lnSpc>
            </a:pPr>
            <a:r>
              <a:rPr b="0" lang="en-GB" sz="3200" spc="-1" strike="noStrike">
                <a:solidFill>
                  <a:srgbClr val="000000"/>
                </a:solidFill>
                <a:uFill>
                  <a:solidFill>
                    <a:srgbClr val="ffffff"/>
                  </a:solidFill>
                </a:uFill>
                <a:latin typeface="Arial"/>
                <a:ea typeface="Noto Sans CJK SC Regular"/>
                <a:hlinkClick r:id="rId1"/>
              </a:rPr>
              <a:t>http://fruitflybrain.org</a:t>
            </a:r>
            <a:endParaRPr b="0" lang="en-GB" sz="3200" spc="-1" strike="noStrike">
              <a:solidFill>
                <a:srgbClr val="000000"/>
              </a:solidFill>
              <a:uFill>
                <a:solidFill>
                  <a:srgbClr val="ffffff"/>
                </a:solidFill>
              </a:uFill>
              <a:latin typeface="Arial"/>
            </a:endParaRPr>
          </a:p>
          <a:p>
            <a:pPr algn="ctr">
              <a:lnSpc>
                <a:spcPct val="100000"/>
              </a:lnSpc>
            </a:pPr>
            <a:r>
              <a:rPr b="0" lang="en-GB" sz="3200" spc="-1" strike="noStrike">
                <a:solidFill>
                  <a:srgbClr val="000000"/>
                </a:solidFill>
                <a:uFill>
                  <a:solidFill>
                    <a:srgbClr val="ffffff"/>
                  </a:solidFill>
                </a:uFill>
                <a:latin typeface="Arial"/>
                <a:ea typeface="Noto Sans CJK SC Regular"/>
                <a:hlinkClick r:id="rId2"/>
              </a:rPr>
              <a:t>https://github.com/fruitflybrain</a:t>
            </a:r>
            <a:endParaRPr b="0" lang="en-GB" sz="3200" spc="-1" strike="noStrike">
              <a:solidFill>
                <a:srgbClr val="000000"/>
              </a:solidFill>
              <a:uFill>
                <a:solidFill>
                  <a:srgbClr val="ffffff"/>
                </a:solidFill>
              </a:uFill>
              <a:latin typeface="Arial"/>
            </a:endParaRPr>
          </a:p>
        </p:txBody>
      </p:sp>
      <p:sp>
        <p:nvSpPr>
          <p:cNvPr id="85" name="CustomShape 3"/>
          <p:cNvSpPr/>
          <p:nvPr/>
        </p:nvSpPr>
        <p:spPr>
          <a:xfrm>
            <a:off x="216000" y="7020000"/>
            <a:ext cx="2879280" cy="396360"/>
          </a:xfrm>
          <a:prstGeom prst="rect">
            <a:avLst/>
          </a:prstGeom>
          <a:noFill/>
          <a:ln>
            <a:noFill/>
          </a:ln>
        </p:spPr>
        <p:style>
          <a:lnRef idx="0"/>
          <a:fillRef idx="0"/>
          <a:effectRef idx="0"/>
          <a:fontRef idx="minor"/>
        </p:style>
        <p:txBody>
          <a:bodyPr lIns="0" rIns="0" tIns="35640" bIns="0" anchor="ctr"/>
          <a:p>
            <a:pPr>
              <a:lnSpc>
                <a:spcPct val="93000"/>
              </a:lnSpc>
            </a:pPr>
            <a:r>
              <a:rPr b="1" lang="en-GB" sz="1800" spc="-1" strike="noStrike">
                <a:solidFill>
                  <a:srgbClr val="808080"/>
                </a:solidFill>
                <a:uFill>
                  <a:solidFill>
                    <a:srgbClr val="ffffff"/>
                  </a:solidFill>
                </a:uFill>
                <a:latin typeface="Arial"/>
                <a:ea typeface="Noto Sans CJK SC Regular"/>
              </a:rPr>
              <a:t>Neuroinformatics tutorial</a:t>
            </a:r>
            <a:endParaRPr b="0" lang="en-GB" sz="1800" spc="-1" strike="noStrike">
              <a:solidFill>
                <a:srgbClr val="000000"/>
              </a:solidFill>
              <a:uFill>
                <a:solidFill>
                  <a:srgbClr val="ffffff"/>
                </a:solidFill>
              </a:uFill>
              <a:latin typeface="Arial"/>
            </a:endParaRPr>
          </a:p>
        </p:txBody>
      </p:sp>
      <p:sp>
        <p:nvSpPr>
          <p:cNvPr id="86" name="CustomShape 4"/>
          <p:cNvSpPr/>
          <p:nvPr/>
        </p:nvSpPr>
        <p:spPr>
          <a:xfrm>
            <a:off x="1295280" y="4932360"/>
            <a:ext cx="7488000" cy="1250640"/>
          </a:xfrm>
          <a:prstGeom prst="rect">
            <a:avLst/>
          </a:prstGeom>
          <a:noFill/>
          <a:ln>
            <a:noFill/>
          </a:ln>
        </p:spPr>
        <p:style>
          <a:lnRef idx="0"/>
          <a:fillRef idx="0"/>
          <a:effectRef idx="0"/>
          <a:fontRef idx="minor"/>
        </p:style>
        <p:txBody>
          <a:bodyPr lIns="90000" rIns="90000" tIns="60840" bIns="45000"/>
          <a:p>
            <a:pPr algn="ctr">
              <a:lnSpc>
                <a:spcPct val="93000"/>
              </a:lnSpc>
            </a:pPr>
            <a:r>
              <a:rPr b="0" lang="en-GB" sz="1600" spc="-1" strike="noStrike">
                <a:solidFill>
                  <a:srgbClr val="000000"/>
                </a:solidFill>
                <a:uFill>
                  <a:solidFill>
                    <a:srgbClr val="ffffff"/>
                  </a:solidFill>
                </a:uFill>
                <a:latin typeface="Arial"/>
                <a:ea typeface="Noto Sans CJK SC Regular"/>
              </a:rPr>
              <a:t>An open-source collaborative research platform that integrates biological data with computational models, and serves as a meeting ground for researchers to study fruit fly brain function in health and disease.</a:t>
            </a:r>
            <a:endParaRPr b="0" lang="en-GB" sz="1800" spc="-1" strike="noStrike">
              <a:solidFill>
                <a:srgbClr val="000000"/>
              </a:solidFill>
              <a:uFill>
                <a:solidFill>
                  <a:srgbClr val="ffffff"/>
                </a:solidFill>
              </a:uFill>
              <a:latin typeface="Arial"/>
            </a:endParaRPr>
          </a:p>
          <a:p>
            <a:pPr algn="ctr">
              <a:lnSpc>
                <a:spcPct val="93000"/>
              </a:lnSpc>
            </a:pPr>
            <a:endParaRPr b="0" lang="en-GB" sz="1800" spc="-1" strike="noStrike">
              <a:solidFill>
                <a:srgbClr val="000000"/>
              </a:solidFill>
              <a:uFill>
                <a:solidFill>
                  <a:srgbClr val="ffffff"/>
                </a:solidFill>
              </a:uFill>
              <a:latin typeface="Arial"/>
            </a:endParaRPr>
          </a:p>
        </p:txBody>
      </p:sp>
      <p:sp>
        <p:nvSpPr>
          <p:cNvPr id="87" name="Line 5"/>
          <p:cNvSpPr/>
          <p:nvPr/>
        </p:nvSpPr>
        <p:spPr>
          <a:xfrm>
            <a:off x="0" y="6927840"/>
            <a:ext cx="10080360" cy="360"/>
          </a:xfrm>
          <a:prstGeom prst="line">
            <a:avLst/>
          </a:prstGeom>
          <a:ln w="15840">
            <a:solidFill>
              <a:schemeClr val="bg2"/>
            </a:solidFill>
            <a:round/>
          </a:ln>
        </p:spPr>
        <p:style>
          <a:lnRef idx="0"/>
          <a:fillRef idx="0"/>
          <a:effectRef idx="0"/>
          <a:fontRef idx="minor"/>
        </p:style>
      </p:sp>
      <p:sp>
        <p:nvSpPr>
          <p:cNvPr id="88" name="CustomShape 6"/>
          <p:cNvSpPr/>
          <p:nvPr/>
        </p:nvSpPr>
        <p:spPr>
          <a:xfrm>
            <a:off x="6985080" y="7020000"/>
            <a:ext cx="2879280" cy="396360"/>
          </a:xfrm>
          <a:prstGeom prst="rect">
            <a:avLst/>
          </a:prstGeom>
          <a:noFill/>
          <a:ln>
            <a:noFill/>
          </a:ln>
        </p:spPr>
        <p:style>
          <a:lnRef idx="0"/>
          <a:fillRef idx="0"/>
          <a:effectRef idx="0"/>
          <a:fontRef idx="minor"/>
        </p:style>
        <p:txBody>
          <a:bodyPr lIns="0" rIns="0" tIns="35640" bIns="0" anchor="ctr"/>
          <a:p>
            <a:pPr algn="r">
              <a:lnSpc>
                <a:spcPct val="93000"/>
              </a:lnSpc>
            </a:pPr>
            <a:r>
              <a:rPr b="0" lang="en-GB" sz="1800" spc="-1" strike="noStrike">
                <a:solidFill>
                  <a:srgbClr val="808080"/>
                </a:solidFill>
                <a:uFill>
                  <a:solidFill>
                    <a:srgbClr val="ffffff"/>
                  </a:solidFill>
                </a:uFill>
                <a:latin typeface="Arial"/>
                <a:ea typeface="Noto Sans CJK SC Regular"/>
              </a:rPr>
              <a:t>1.7 Open source initiatives</a:t>
            </a:r>
            <a:endParaRPr b="0" lang="en-GB"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215640" y="755640"/>
            <a:ext cx="9576720" cy="3109320"/>
          </a:xfrm>
          <a:prstGeom prst="roundRect">
            <a:avLst>
              <a:gd name="adj" fmla="val 6212"/>
            </a:avLst>
          </a:prstGeom>
          <a:solidFill>
            <a:srgbClr val="f5fef0"/>
          </a:solidFill>
          <a:ln>
            <a:noFill/>
          </a:ln>
        </p:spPr>
        <p:style>
          <a:lnRef idx="1">
            <a:schemeClr val="accent1"/>
          </a:lnRef>
          <a:fillRef idx="2">
            <a:schemeClr val="accent1"/>
          </a:fillRef>
          <a:effectRef idx="1">
            <a:schemeClr val="accent1"/>
          </a:effectRef>
          <a:fontRef idx="minor"/>
        </p:style>
      </p:sp>
      <p:sp>
        <p:nvSpPr>
          <p:cNvPr id="90" name="CustomShape 2"/>
          <p:cNvSpPr/>
          <p:nvPr/>
        </p:nvSpPr>
        <p:spPr>
          <a:xfrm>
            <a:off x="575640" y="6273000"/>
            <a:ext cx="257076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2000" spc="-1" strike="noStrike">
                <a:solidFill>
                  <a:srgbClr val="3333cc"/>
                </a:solidFill>
                <a:uFill>
                  <a:solidFill>
                    <a:srgbClr val="ffffff"/>
                  </a:solidFill>
                </a:uFill>
                <a:latin typeface="Arial"/>
                <a:ea typeface="Noto Sans CJK SC Regular"/>
              </a:rPr>
              <a:t>Architecture of FFBO</a:t>
            </a:r>
            <a:endParaRPr b="0" lang="en-GB" sz="1800" spc="-1" strike="noStrike">
              <a:solidFill>
                <a:srgbClr val="000000"/>
              </a:solidFill>
              <a:uFill>
                <a:solidFill>
                  <a:srgbClr val="ffffff"/>
                </a:solidFill>
              </a:uFill>
              <a:latin typeface="Arial"/>
            </a:endParaRPr>
          </a:p>
        </p:txBody>
      </p:sp>
      <p:sp>
        <p:nvSpPr>
          <p:cNvPr id="91" name="CustomShape 3"/>
          <p:cNvSpPr/>
          <p:nvPr/>
        </p:nvSpPr>
        <p:spPr>
          <a:xfrm>
            <a:off x="287640" y="107280"/>
            <a:ext cx="9864360" cy="880920"/>
          </a:xfrm>
          <a:prstGeom prst="rect">
            <a:avLst/>
          </a:prstGeom>
          <a:noFill/>
          <a:ln>
            <a:noFill/>
          </a:ln>
        </p:spPr>
        <p:style>
          <a:lnRef idx="0"/>
          <a:fillRef idx="0"/>
          <a:effectRef idx="0"/>
          <a:fontRef idx="minor"/>
        </p:style>
        <p:txBody>
          <a:bodyPr lIns="90000" rIns="90000" tIns="45000" bIns="45000"/>
          <a:p>
            <a:pPr>
              <a:lnSpc>
                <a:spcPct val="100000"/>
              </a:lnSpc>
            </a:pPr>
            <a:r>
              <a:rPr b="0" lang="en-GB" sz="1400" spc="-1" strike="noStrike">
                <a:solidFill>
                  <a:srgbClr val="000000"/>
                </a:solidFill>
                <a:uFill>
                  <a:solidFill>
                    <a:srgbClr val="ffffff"/>
                  </a:solidFill>
                </a:uFill>
                <a:latin typeface="Arial"/>
                <a:ea typeface="Noto Sans CJK SC Regular"/>
              </a:rPr>
              <a:t>The </a:t>
            </a:r>
            <a:r>
              <a:rPr b="1" lang="en-GB" sz="1400" spc="-1" strike="noStrike">
                <a:solidFill>
                  <a:srgbClr val="000000"/>
                </a:solidFill>
                <a:uFill>
                  <a:solidFill>
                    <a:srgbClr val="ffffff"/>
                  </a:solidFill>
                </a:uFill>
                <a:latin typeface="Arial"/>
                <a:ea typeface="Noto Sans CJK SC Regular"/>
              </a:rPr>
              <a:t>Fruit Fly Brain Observatory (FFBO)</a:t>
            </a:r>
            <a:r>
              <a:rPr b="0" lang="en-GB" sz="1400" spc="-1" strike="noStrike">
                <a:solidFill>
                  <a:srgbClr val="000000"/>
                </a:solidFill>
                <a:uFill>
                  <a:solidFill>
                    <a:srgbClr val="ffffff"/>
                  </a:solidFill>
                </a:uFill>
                <a:latin typeface="Arial"/>
                <a:ea typeface="Noto Sans CJK SC Regular"/>
              </a:rPr>
              <a:t> aims to provide a meeting ground for researchers, including neurogeneticists/neurobiologists and theoretical/computational neuroscientists.</a:t>
            </a:r>
            <a:endParaRPr b="0" lang="en-GB" sz="1800" spc="-1" strike="noStrike">
              <a:solidFill>
                <a:srgbClr val="000000"/>
              </a:solidFill>
              <a:uFill>
                <a:solidFill>
                  <a:srgbClr val="ffffff"/>
                </a:solidFill>
              </a:uFill>
              <a:latin typeface="Arial"/>
            </a:endParaRPr>
          </a:p>
          <a:p>
            <a:pPr>
              <a:lnSpc>
                <a:spcPct val="150000"/>
              </a:lnSpc>
            </a:pPr>
            <a:endParaRPr b="0" lang="en-GB" sz="1800" spc="-1" strike="noStrike">
              <a:solidFill>
                <a:srgbClr val="000000"/>
              </a:solidFill>
              <a:uFill>
                <a:solidFill>
                  <a:srgbClr val="ffffff"/>
                </a:solidFill>
              </a:uFill>
              <a:latin typeface="Arial"/>
            </a:endParaRPr>
          </a:p>
        </p:txBody>
      </p:sp>
      <p:sp>
        <p:nvSpPr>
          <p:cNvPr id="92" name="CustomShape 4"/>
          <p:cNvSpPr/>
          <p:nvPr/>
        </p:nvSpPr>
        <p:spPr>
          <a:xfrm>
            <a:off x="3158280" y="4068000"/>
            <a:ext cx="6778440" cy="2251800"/>
          </a:xfrm>
          <a:prstGeom prst="rect">
            <a:avLst/>
          </a:prstGeom>
          <a:noFill/>
          <a:ln>
            <a:noFill/>
          </a:ln>
        </p:spPr>
        <p:style>
          <a:lnRef idx="0"/>
          <a:fillRef idx="0"/>
          <a:effectRef idx="0"/>
          <a:fontRef idx="minor"/>
        </p:style>
        <p:txBody>
          <a:bodyPr lIns="90000" rIns="90000" tIns="45000" bIns="45000"/>
          <a:p>
            <a:pPr>
              <a:lnSpc>
                <a:spcPct val="100000"/>
              </a:lnSpc>
            </a:pPr>
            <a:r>
              <a:rPr b="0" lang="en-GB" sz="1400" spc="-1" strike="noStrike">
                <a:solidFill>
                  <a:srgbClr val="000000"/>
                </a:solidFill>
                <a:uFill>
                  <a:solidFill>
                    <a:srgbClr val="ffffff"/>
                  </a:solidFill>
                </a:uFill>
                <a:latin typeface="Arial"/>
                <a:ea typeface="Noto Sans CJK SC Regular"/>
              </a:rPr>
              <a:t>The FFBO presents two key applications to address, respectively, the following challenges: </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GB" sz="1400" spc="-1" strike="noStrike">
                <a:solidFill>
                  <a:srgbClr val="000000"/>
                </a:solidFill>
                <a:uFill>
                  <a:solidFill>
                    <a:srgbClr val="ffffff"/>
                  </a:solidFill>
                </a:uFill>
                <a:latin typeface="Arial"/>
                <a:ea typeface="Noto Sans CJK SC Regular"/>
              </a:rPr>
              <a:t>NeuroNLP: seamlessly integrate structural and genetic data from multiple sources that can be intuitively queried, effectively visualized and extensively manipulated. </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GB" sz="1400" spc="-1" strike="noStrike">
                <a:solidFill>
                  <a:srgbClr val="000000"/>
                </a:solidFill>
                <a:uFill>
                  <a:solidFill>
                    <a:srgbClr val="ffffff"/>
                  </a:solidFill>
                </a:uFill>
                <a:latin typeface="Arial"/>
                <a:ea typeface="Noto Sans CJK SC Regular"/>
              </a:rPr>
              <a:t>NeuroGFX: devise executable brain circuit models anchored in structural data for understanding and developing novel hypotheses about brain function. </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p:txBody>
      </p:sp>
      <p:pic>
        <p:nvPicPr>
          <p:cNvPr id="93" name="Picture 7" descr=""/>
          <p:cNvPicPr/>
          <p:nvPr/>
        </p:nvPicPr>
        <p:blipFill>
          <a:blip r:embed="rId1"/>
          <a:stretch/>
        </p:blipFill>
        <p:spPr>
          <a:xfrm>
            <a:off x="503640" y="827640"/>
            <a:ext cx="8928360" cy="2447280"/>
          </a:xfrm>
          <a:prstGeom prst="rect">
            <a:avLst/>
          </a:prstGeom>
          <a:ln>
            <a:noFill/>
          </a:ln>
        </p:spPr>
      </p:pic>
      <p:pic>
        <p:nvPicPr>
          <p:cNvPr id="94" name="Picture 13" descr=""/>
          <p:cNvPicPr/>
          <p:nvPr/>
        </p:nvPicPr>
        <p:blipFill>
          <a:blip r:embed="rId2"/>
          <a:stretch/>
        </p:blipFill>
        <p:spPr>
          <a:xfrm>
            <a:off x="565920" y="4129560"/>
            <a:ext cx="2437920" cy="1922760"/>
          </a:xfrm>
          <a:prstGeom prst="rect">
            <a:avLst/>
          </a:prstGeom>
          <a:ln>
            <a:noFill/>
          </a:ln>
        </p:spPr>
      </p:pic>
      <p:sp>
        <p:nvSpPr>
          <p:cNvPr id="95" name="CustomShape 5"/>
          <p:cNvSpPr/>
          <p:nvPr/>
        </p:nvSpPr>
        <p:spPr>
          <a:xfrm>
            <a:off x="4536360" y="3275640"/>
            <a:ext cx="1223640" cy="456120"/>
          </a:xfrm>
          <a:prstGeom prst="rect">
            <a:avLst/>
          </a:prstGeom>
          <a:noFill/>
          <a:ln>
            <a:noFill/>
          </a:ln>
        </p:spPr>
        <p:style>
          <a:lnRef idx="0"/>
          <a:fillRef idx="0"/>
          <a:effectRef idx="0"/>
          <a:fontRef idx="minor"/>
        </p:style>
        <p:txBody>
          <a:bodyPr lIns="90000" rIns="90000" tIns="45000" bIns="45000"/>
          <a:p>
            <a:pPr>
              <a:lnSpc>
                <a:spcPct val="100000"/>
              </a:lnSpc>
            </a:pPr>
            <a:r>
              <a:rPr b="1" lang="en-GB" sz="2400" spc="-1" strike="noStrike">
                <a:solidFill>
                  <a:srgbClr val="000000"/>
                </a:solidFill>
                <a:uFill>
                  <a:solidFill>
                    <a:srgbClr val="ffffff"/>
                  </a:solidFill>
                </a:uFill>
                <a:latin typeface="Arial"/>
                <a:ea typeface="Noto Sans CJK SC Regular"/>
              </a:rPr>
              <a:t>FFBO</a:t>
            </a:r>
            <a:endParaRPr b="0" lang="en-GB" sz="1800" spc="-1" strike="noStrike">
              <a:solidFill>
                <a:srgbClr val="000000"/>
              </a:solidFill>
              <a:uFill>
                <a:solidFill>
                  <a:srgbClr val="ffffff"/>
                </a:solidFill>
              </a:uFill>
              <a:latin typeface="Arial"/>
            </a:endParaRPr>
          </a:p>
        </p:txBody>
      </p:sp>
      <p:sp>
        <p:nvSpPr>
          <p:cNvPr id="96" name="CustomShape 6"/>
          <p:cNvSpPr/>
          <p:nvPr/>
        </p:nvSpPr>
        <p:spPr>
          <a:xfrm>
            <a:off x="7483320" y="3275640"/>
            <a:ext cx="2592000" cy="455400"/>
          </a:xfrm>
          <a:prstGeom prst="rect">
            <a:avLst/>
          </a:prstGeom>
          <a:noFill/>
          <a:ln>
            <a:noFill/>
          </a:ln>
        </p:spPr>
        <p:style>
          <a:lnRef idx="0"/>
          <a:fillRef idx="0"/>
          <a:effectRef idx="0"/>
          <a:fontRef idx="minor"/>
        </p:style>
        <p:txBody>
          <a:bodyPr lIns="90000" rIns="90000" tIns="45000" bIns="45000"/>
          <a:p>
            <a:pPr algn="ctr">
              <a:lnSpc>
                <a:spcPct val="100000"/>
              </a:lnSpc>
            </a:pPr>
            <a:r>
              <a:rPr b="0" lang="en-GB" sz="1200" spc="-1" strike="noStrike">
                <a:solidFill>
                  <a:srgbClr val="000000"/>
                </a:solidFill>
                <a:uFill>
                  <a:solidFill>
                    <a:srgbClr val="ffffff"/>
                  </a:solidFill>
                </a:uFill>
                <a:latin typeface="Arial"/>
                <a:ea typeface="Noto Sans CJK SC Regular"/>
              </a:rPr>
              <a:t>Computational/Theoretical</a:t>
            </a:r>
            <a:endParaRPr b="0" lang="en-GB" sz="1800" spc="-1" strike="noStrike">
              <a:solidFill>
                <a:srgbClr val="000000"/>
              </a:solidFill>
              <a:uFill>
                <a:solidFill>
                  <a:srgbClr val="ffffff"/>
                </a:solidFill>
              </a:uFill>
              <a:latin typeface="Arial"/>
            </a:endParaRPr>
          </a:p>
          <a:p>
            <a:pPr algn="ctr">
              <a:lnSpc>
                <a:spcPct val="100000"/>
              </a:lnSpc>
            </a:pPr>
            <a:r>
              <a:rPr b="0" lang="en-GB" sz="1200" spc="-1" strike="noStrike">
                <a:solidFill>
                  <a:srgbClr val="000000"/>
                </a:solidFill>
                <a:uFill>
                  <a:solidFill>
                    <a:srgbClr val="ffffff"/>
                  </a:solidFill>
                </a:uFill>
                <a:latin typeface="Arial"/>
                <a:ea typeface="Noto Sans CJK SC Regular"/>
              </a:rPr>
              <a:t>Neuroscientists</a:t>
            </a:r>
            <a:endParaRPr b="0" lang="en-GB" sz="1800" spc="-1" strike="noStrike">
              <a:solidFill>
                <a:srgbClr val="000000"/>
              </a:solidFill>
              <a:uFill>
                <a:solidFill>
                  <a:srgbClr val="ffffff"/>
                </a:solidFill>
              </a:uFill>
              <a:latin typeface="Arial"/>
            </a:endParaRPr>
          </a:p>
        </p:txBody>
      </p:sp>
      <p:sp>
        <p:nvSpPr>
          <p:cNvPr id="97" name="CustomShape 7"/>
          <p:cNvSpPr/>
          <p:nvPr/>
        </p:nvSpPr>
        <p:spPr>
          <a:xfrm>
            <a:off x="6336360" y="3347640"/>
            <a:ext cx="1223640" cy="303480"/>
          </a:xfrm>
          <a:prstGeom prst="rect">
            <a:avLst/>
          </a:prstGeom>
          <a:noFill/>
          <a:ln>
            <a:noFill/>
          </a:ln>
        </p:spPr>
        <p:style>
          <a:lnRef idx="0"/>
          <a:fillRef idx="0"/>
          <a:effectRef idx="0"/>
          <a:fontRef idx="minor"/>
        </p:style>
        <p:txBody>
          <a:bodyPr lIns="90000" rIns="90000" tIns="45000" bIns="45000"/>
          <a:p>
            <a:pPr>
              <a:lnSpc>
                <a:spcPct val="100000"/>
              </a:lnSpc>
            </a:pPr>
            <a:r>
              <a:rPr b="0" lang="en-GB" sz="1400" spc="-1" strike="noStrike">
                <a:solidFill>
                  <a:srgbClr val="000000"/>
                </a:solidFill>
                <a:uFill>
                  <a:solidFill>
                    <a:srgbClr val="ffffff"/>
                  </a:solidFill>
                </a:uFill>
                <a:latin typeface="Arial"/>
                <a:ea typeface="Noto Sans CJK SC Regular"/>
              </a:rPr>
              <a:t>Brain Model</a:t>
            </a:r>
            <a:endParaRPr b="0" lang="en-GB" sz="1800" spc="-1" strike="noStrike">
              <a:solidFill>
                <a:srgbClr val="000000"/>
              </a:solidFill>
              <a:uFill>
                <a:solidFill>
                  <a:srgbClr val="ffffff"/>
                </a:solidFill>
              </a:uFill>
              <a:latin typeface="Arial"/>
            </a:endParaRPr>
          </a:p>
        </p:txBody>
      </p:sp>
      <p:sp>
        <p:nvSpPr>
          <p:cNvPr id="98" name="CustomShape 8"/>
          <p:cNvSpPr/>
          <p:nvPr/>
        </p:nvSpPr>
        <p:spPr>
          <a:xfrm>
            <a:off x="2376000" y="3347640"/>
            <a:ext cx="1439640" cy="303480"/>
          </a:xfrm>
          <a:prstGeom prst="rect">
            <a:avLst/>
          </a:prstGeom>
          <a:noFill/>
          <a:ln>
            <a:noFill/>
          </a:ln>
        </p:spPr>
        <p:style>
          <a:lnRef idx="0"/>
          <a:fillRef idx="0"/>
          <a:effectRef idx="0"/>
          <a:fontRef idx="minor"/>
        </p:style>
        <p:txBody>
          <a:bodyPr lIns="90000" rIns="90000" tIns="45000" bIns="45000"/>
          <a:p>
            <a:pPr>
              <a:lnSpc>
                <a:spcPct val="100000"/>
              </a:lnSpc>
            </a:pPr>
            <a:r>
              <a:rPr b="0" lang="en-GB" sz="1400" spc="-1" strike="noStrike">
                <a:solidFill>
                  <a:srgbClr val="000000"/>
                </a:solidFill>
                <a:uFill>
                  <a:solidFill>
                    <a:srgbClr val="ffffff"/>
                  </a:solidFill>
                </a:uFill>
                <a:latin typeface="Arial"/>
                <a:ea typeface="Noto Sans CJK SC Regular"/>
              </a:rPr>
              <a:t>Biological Data</a:t>
            </a:r>
            <a:endParaRPr b="0" lang="en-GB" sz="1800" spc="-1" strike="noStrike">
              <a:solidFill>
                <a:srgbClr val="000000"/>
              </a:solidFill>
              <a:uFill>
                <a:solidFill>
                  <a:srgbClr val="ffffff"/>
                </a:solidFill>
              </a:uFill>
              <a:latin typeface="Arial"/>
            </a:endParaRPr>
          </a:p>
        </p:txBody>
      </p:sp>
      <p:sp>
        <p:nvSpPr>
          <p:cNvPr id="99" name="CustomShape 9"/>
          <p:cNvSpPr/>
          <p:nvPr/>
        </p:nvSpPr>
        <p:spPr>
          <a:xfrm>
            <a:off x="503640" y="3275640"/>
            <a:ext cx="1367640" cy="455400"/>
          </a:xfrm>
          <a:prstGeom prst="rect">
            <a:avLst/>
          </a:prstGeom>
          <a:noFill/>
          <a:ln>
            <a:noFill/>
          </a:ln>
        </p:spPr>
        <p:style>
          <a:lnRef idx="0"/>
          <a:fillRef idx="0"/>
          <a:effectRef idx="0"/>
          <a:fontRef idx="minor"/>
        </p:style>
        <p:txBody>
          <a:bodyPr lIns="90000" rIns="90000" tIns="45000" bIns="45000"/>
          <a:p>
            <a:pPr algn="ctr">
              <a:lnSpc>
                <a:spcPct val="100000"/>
              </a:lnSpc>
            </a:pPr>
            <a:r>
              <a:rPr b="0" lang="en-GB" sz="1200" spc="-1" strike="noStrike">
                <a:solidFill>
                  <a:srgbClr val="000000"/>
                </a:solidFill>
                <a:uFill>
                  <a:solidFill>
                    <a:srgbClr val="ffffff"/>
                  </a:solidFill>
                </a:uFill>
                <a:latin typeface="Arial"/>
                <a:ea typeface="Noto Sans CJK SC Regular"/>
              </a:rPr>
              <a:t>Neurobiologists</a:t>
            </a:r>
            <a:endParaRPr b="0" lang="en-GB" sz="1800" spc="-1" strike="noStrike">
              <a:solidFill>
                <a:srgbClr val="000000"/>
              </a:solidFill>
              <a:uFill>
                <a:solidFill>
                  <a:srgbClr val="ffffff"/>
                </a:solidFill>
              </a:uFill>
              <a:latin typeface="Arial"/>
            </a:endParaRPr>
          </a:p>
          <a:p>
            <a:pPr algn="ctr">
              <a:lnSpc>
                <a:spcPct val="100000"/>
              </a:lnSpc>
            </a:pPr>
            <a:r>
              <a:rPr b="0" lang="en-GB" sz="1200" spc="-1" strike="noStrike">
                <a:solidFill>
                  <a:srgbClr val="000000"/>
                </a:solidFill>
                <a:uFill>
                  <a:solidFill>
                    <a:srgbClr val="ffffff"/>
                  </a:solidFill>
                </a:uFill>
                <a:latin typeface="Arial"/>
                <a:ea typeface="Noto Sans CJK SC Regular"/>
              </a:rPr>
              <a:t>Neurogeneticists</a:t>
            </a:r>
            <a:endParaRPr b="0" lang="en-GB" sz="1800" spc="-1" strike="noStrike">
              <a:solidFill>
                <a:srgbClr val="000000"/>
              </a:solidFill>
              <a:uFill>
                <a:solidFill>
                  <a:srgbClr val="ffffff"/>
                </a:solidFill>
              </a:uFill>
              <a:latin typeface="Arial"/>
            </a:endParaRPr>
          </a:p>
        </p:txBody>
      </p:sp>
      <p:sp>
        <p:nvSpPr>
          <p:cNvPr id="100" name="CustomShape 10"/>
          <p:cNvSpPr/>
          <p:nvPr/>
        </p:nvSpPr>
        <p:spPr>
          <a:xfrm>
            <a:off x="5021640" y="7113600"/>
            <a:ext cx="33814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600" spc="-1" strike="noStrike">
                <a:solidFill>
                  <a:srgbClr val="000000"/>
                </a:solidFill>
                <a:uFill>
                  <a:solidFill>
                    <a:srgbClr val="ffffff"/>
                  </a:solidFill>
                </a:uFill>
                <a:latin typeface="Arial"/>
                <a:ea typeface="Noto Sans CJK SC Regular"/>
              </a:rPr>
              <a:t>Try NeuroNLP on your smartphone!</a:t>
            </a:r>
            <a:endParaRPr b="0" lang="en-GB" sz="1800" spc="-1" strike="noStrike">
              <a:solidFill>
                <a:srgbClr val="000000"/>
              </a:solidFill>
              <a:uFill>
                <a:solidFill>
                  <a:srgbClr val="ffffff"/>
                </a:solidFill>
              </a:uFill>
              <a:latin typeface="Arial"/>
            </a:endParaRPr>
          </a:p>
        </p:txBody>
      </p:sp>
      <p:pic>
        <p:nvPicPr>
          <p:cNvPr id="101" name="Picture 25" descr=""/>
          <p:cNvPicPr/>
          <p:nvPr/>
        </p:nvPicPr>
        <p:blipFill>
          <a:blip r:embed="rId3"/>
          <a:stretch/>
        </p:blipFill>
        <p:spPr>
          <a:xfrm>
            <a:off x="8464680" y="6322320"/>
            <a:ext cx="1256040" cy="119232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71640" y="35280"/>
            <a:ext cx="9864360" cy="456120"/>
          </a:xfrm>
          <a:prstGeom prst="rect">
            <a:avLst/>
          </a:prstGeom>
          <a:noFill/>
          <a:ln>
            <a:noFill/>
          </a:ln>
        </p:spPr>
        <p:style>
          <a:lnRef idx="0"/>
          <a:fillRef idx="0"/>
          <a:effectRef idx="0"/>
          <a:fontRef idx="minor"/>
        </p:style>
        <p:txBody>
          <a:bodyPr lIns="90000" rIns="90000" tIns="45000" bIns="45000"/>
          <a:p>
            <a:pPr algn="ctr">
              <a:lnSpc>
                <a:spcPct val="100000"/>
              </a:lnSpc>
            </a:pPr>
            <a:r>
              <a:rPr b="0" lang="en-GB" sz="2400" spc="-1" strike="noStrike">
                <a:solidFill>
                  <a:srgbClr val="000000"/>
                </a:solidFill>
                <a:uFill>
                  <a:solidFill>
                    <a:srgbClr val="ffffff"/>
                  </a:solidFill>
                </a:uFill>
                <a:latin typeface="Arial"/>
                <a:ea typeface="Noto Sans CJK SC Regular"/>
              </a:rPr>
              <a:t>NeuroNLP: A Portal for Aggregated Fly Brain Data</a:t>
            </a:r>
            <a:endParaRPr b="0" lang="en-GB" sz="1800" spc="-1" strike="noStrike">
              <a:solidFill>
                <a:srgbClr val="000000"/>
              </a:solidFill>
              <a:uFill>
                <a:solidFill>
                  <a:srgbClr val="ffffff"/>
                </a:solidFill>
              </a:uFill>
              <a:latin typeface="Arial"/>
            </a:endParaRPr>
          </a:p>
        </p:txBody>
      </p:sp>
      <p:pic>
        <p:nvPicPr>
          <p:cNvPr id="103" name="Picture 30" descr=""/>
          <p:cNvPicPr/>
          <p:nvPr/>
        </p:nvPicPr>
        <p:blipFill>
          <a:blip r:embed="rId1"/>
          <a:stretch/>
        </p:blipFill>
        <p:spPr>
          <a:xfrm>
            <a:off x="733680" y="1126440"/>
            <a:ext cx="4055400" cy="2487240"/>
          </a:xfrm>
          <a:prstGeom prst="rect">
            <a:avLst/>
          </a:prstGeom>
          <a:ln>
            <a:noFill/>
          </a:ln>
        </p:spPr>
      </p:pic>
      <p:sp>
        <p:nvSpPr>
          <p:cNvPr id="104" name="CustomShape 2"/>
          <p:cNvSpPr/>
          <p:nvPr/>
        </p:nvSpPr>
        <p:spPr>
          <a:xfrm>
            <a:off x="775800" y="3069000"/>
            <a:ext cx="266400" cy="27288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200" spc="-1" strike="noStrike">
                <a:solidFill>
                  <a:srgbClr val="ffffff"/>
                </a:solidFill>
                <a:uFill>
                  <a:solidFill>
                    <a:srgbClr val="ffffff"/>
                  </a:solidFill>
                </a:uFill>
                <a:latin typeface="Arial"/>
                <a:ea typeface="Noto Sans CJK SC Regular"/>
              </a:rPr>
              <a:t>1</a:t>
            </a:r>
            <a:endParaRPr b="0" lang="en-GB" sz="1800" spc="-1" strike="noStrike">
              <a:solidFill>
                <a:srgbClr val="000000"/>
              </a:solidFill>
              <a:uFill>
                <a:solidFill>
                  <a:srgbClr val="ffffff"/>
                </a:solidFill>
              </a:uFill>
              <a:latin typeface="Arial"/>
            </a:endParaRPr>
          </a:p>
        </p:txBody>
      </p:sp>
      <p:pic>
        <p:nvPicPr>
          <p:cNvPr id="105" name="Picture 28" descr=""/>
          <p:cNvPicPr/>
          <p:nvPr/>
        </p:nvPicPr>
        <p:blipFill>
          <a:blip r:embed="rId2"/>
          <a:stretch/>
        </p:blipFill>
        <p:spPr>
          <a:xfrm>
            <a:off x="5179680" y="1126440"/>
            <a:ext cx="4079880" cy="2506680"/>
          </a:xfrm>
          <a:prstGeom prst="rect">
            <a:avLst/>
          </a:prstGeom>
          <a:ln>
            <a:noFill/>
          </a:ln>
        </p:spPr>
      </p:pic>
      <p:sp>
        <p:nvSpPr>
          <p:cNvPr id="106" name="CustomShape 3"/>
          <p:cNvSpPr/>
          <p:nvPr/>
        </p:nvSpPr>
        <p:spPr>
          <a:xfrm>
            <a:off x="5235120" y="3069360"/>
            <a:ext cx="266400" cy="27288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200" spc="-1" strike="noStrike">
                <a:solidFill>
                  <a:srgbClr val="ffffff"/>
                </a:solidFill>
                <a:uFill>
                  <a:solidFill>
                    <a:srgbClr val="ffffff"/>
                  </a:solidFill>
                </a:uFill>
                <a:latin typeface="Arial"/>
                <a:ea typeface="Noto Sans CJK SC Regular"/>
              </a:rPr>
              <a:t>2</a:t>
            </a:r>
            <a:endParaRPr b="0" lang="en-GB" sz="1800" spc="-1" strike="noStrike">
              <a:solidFill>
                <a:srgbClr val="000000"/>
              </a:solidFill>
              <a:uFill>
                <a:solidFill>
                  <a:srgbClr val="ffffff"/>
                </a:solidFill>
              </a:uFill>
              <a:latin typeface="Arial"/>
            </a:endParaRPr>
          </a:p>
        </p:txBody>
      </p:sp>
      <p:pic>
        <p:nvPicPr>
          <p:cNvPr id="107" name="Picture 21" descr=""/>
          <p:cNvPicPr/>
          <p:nvPr/>
        </p:nvPicPr>
        <p:blipFill>
          <a:blip r:embed="rId3"/>
          <a:stretch/>
        </p:blipFill>
        <p:spPr>
          <a:xfrm>
            <a:off x="720000" y="3959280"/>
            <a:ext cx="4069080" cy="2495520"/>
          </a:xfrm>
          <a:prstGeom prst="rect">
            <a:avLst/>
          </a:prstGeom>
          <a:ln>
            <a:noFill/>
          </a:ln>
        </p:spPr>
      </p:pic>
      <p:sp>
        <p:nvSpPr>
          <p:cNvPr id="108" name="CustomShape 4"/>
          <p:cNvSpPr/>
          <p:nvPr/>
        </p:nvSpPr>
        <p:spPr>
          <a:xfrm>
            <a:off x="775800" y="5658480"/>
            <a:ext cx="266400" cy="27288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200" spc="-1" strike="noStrike">
                <a:solidFill>
                  <a:srgbClr val="ffffff"/>
                </a:solidFill>
                <a:uFill>
                  <a:solidFill>
                    <a:srgbClr val="ffffff"/>
                  </a:solidFill>
                </a:uFill>
                <a:latin typeface="Arial"/>
                <a:ea typeface="Noto Sans CJK SC Regular"/>
              </a:rPr>
              <a:t>3</a:t>
            </a:r>
            <a:endParaRPr b="0" lang="en-GB" sz="1800" spc="-1" strike="noStrike">
              <a:solidFill>
                <a:srgbClr val="000000"/>
              </a:solidFill>
              <a:uFill>
                <a:solidFill>
                  <a:srgbClr val="ffffff"/>
                </a:solidFill>
              </a:uFill>
              <a:latin typeface="Arial"/>
            </a:endParaRPr>
          </a:p>
        </p:txBody>
      </p:sp>
      <p:pic>
        <p:nvPicPr>
          <p:cNvPr id="109" name="Picture 18" descr=""/>
          <p:cNvPicPr/>
          <p:nvPr/>
        </p:nvPicPr>
        <p:blipFill>
          <a:blip r:embed="rId4"/>
          <a:stretch/>
        </p:blipFill>
        <p:spPr>
          <a:xfrm>
            <a:off x="5195160" y="3949560"/>
            <a:ext cx="4064400" cy="2495520"/>
          </a:xfrm>
          <a:prstGeom prst="rect">
            <a:avLst/>
          </a:prstGeom>
          <a:ln>
            <a:noFill/>
          </a:ln>
        </p:spPr>
      </p:pic>
      <p:sp>
        <p:nvSpPr>
          <p:cNvPr id="110" name="CustomShape 5"/>
          <p:cNvSpPr/>
          <p:nvPr/>
        </p:nvSpPr>
        <p:spPr>
          <a:xfrm>
            <a:off x="5235480" y="5658480"/>
            <a:ext cx="266400" cy="27288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200" spc="-1" strike="noStrike">
                <a:solidFill>
                  <a:srgbClr val="ffffff"/>
                </a:solidFill>
                <a:uFill>
                  <a:solidFill>
                    <a:srgbClr val="ffffff"/>
                  </a:solidFill>
                </a:uFill>
                <a:latin typeface="Arial"/>
                <a:ea typeface="Noto Sans CJK SC Regular"/>
              </a:rPr>
              <a:t>4</a:t>
            </a:r>
            <a:endParaRPr b="0" lang="en-GB" sz="1800" spc="-1" strike="noStrike">
              <a:solidFill>
                <a:srgbClr val="000000"/>
              </a:solidFill>
              <a:uFill>
                <a:solidFill>
                  <a:srgbClr val="ffffff"/>
                </a:solidFill>
              </a:uFill>
              <a:latin typeface="Arial"/>
            </a:endParaRPr>
          </a:p>
        </p:txBody>
      </p:sp>
      <p:sp>
        <p:nvSpPr>
          <p:cNvPr id="111" name="CustomShape 6"/>
          <p:cNvSpPr/>
          <p:nvPr/>
        </p:nvSpPr>
        <p:spPr>
          <a:xfrm>
            <a:off x="215640" y="6780240"/>
            <a:ext cx="6585840" cy="592560"/>
          </a:xfrm>
          <a:prstGeom prst="rect">
            <a:avLst/>
          </a:prstGeom>
          <a:noFill/>
          <a:ln>
            <a:noFill/>
          </a:ln>
        </p:spPr>
        <p:style>
          <a:lnRef idx="0"/>
          <a:fillRef idx="0"/>
          <a:effectRef idx="0"/>
          <a:fontRef idx="minor"/>
        </p:style>
        <p:txBody>
          <a:bodyPr lIns="90000" rIns="90000" tIns="45000" bIns="45000"/>
          <a:p>
            <a:pPr algn="ctr">
              <a:lnSpc>
                <a:spcPct val="100000"/>
              </a:lnSpc>
            </a:pPr>
            <a:endParaRPr b="0" lang="en-GB" sz="1800" spc="-1" strike="noStrike">
              <a:solidFill>
                <a:srgbClr val="000000"/>
              </a:solidFill>
              <a:uFill>
                <a:solidFill>
                  <a:srgbClr val="ffffff"/>
                </a:solidFill>
              </a:uFill>
              <a:latin typeface="Arial"/>
            </a:endParaRPr>
          </a:p>
          <a:p>
            <a:pPr>
              <a:lnSpc>
                <a:spcPct val="100000"/>
              </a:lnSpc>
            </a:pPr>
            <a:r>
              <a:rPr b="0" lang="en-GB" sz="1400" spc="-1" strike="noStrike">
                <a:solidFill>
                  <a:srgbClr val="000000"/>
                </a:solidFill>
                <a:uFill>
                  <a:solidFill>
                    <a:srgbClr val="ffffff"/>
                  </a:solidFill>
                </a:uFill>
                <a:latin typeface="Arial"/>
                <a:ea typeface="Noto Sans CJK SC Regular"/>
              </a:rPr>
              <a:t>The final result can be tagged with a unique name (e.g. “EBdemo_step4”):</a:t>
            </a:r>
            <a:endParaRPr b="0" lang="en-GB" sz="1800" spc="-1" strike="noStrike">
              <a:solidFill>
                <a:srgbClr val="000000"/>
              </a:solidFill>
              <a:uFill>
                <a:solidFill>
                  <a:srgbClr val="ffffff"/>
                </a:solidFill>
              </a:uFill>
              <a:latin typeface="Arial"/>
            </a:endParaRPr>
          </a:p>
          <a:p>
            <a:pPr>
              <a:lnSpc>
                <a:spcPct val="100000"/>
              </a:lnSpc>
            </a:pPr>
            <a:r>
              <a:rPr b="0" lang="en-GB" sz="1100" spc="-1" strike="noStrike" u="sng">
                <a:solidFill>
                  <a:srgbClr val="006eff"/>
                </a:solidFill>
                <a:uFill>
                  <a:solidFill>
                    <a:srgbClr val="ffffff"/>
                  </a:solidFill>
                </a:uFill>
                <a:latin typeface="American Typewriter"/>
                <a:ea typeface="American Typewriter"/>
                <a:hlinkClick r:id="rId5"/>
              </a:rPr>
              <a:t>https</a:t>
            </a:r>
            <a:r>
              <a:rPr b="0" lang="en-GB" sz="1100" spc="-1" strike="noStrike" u="sng">
                <a:solidFill>
                  <a:srgbClr val="006eff"/>
                </a:solidFill>
                <a:uFill>
                  <a:solidFill>
                    <a:srgbClr val="ffffff"/>
                  </a:solidFill>
                </a:uFill>
                <a:latin typeface="American Typewriter"/>
                <a:ea typeface="American Typewriter"/>
                <a:hlinkClick r:id="rId6"/>
              </a:rPr>
              <a:t>://neuronlp.fruitflybrain.org/index.html?tag=EBdemo_step4</a:t>
            </a:r>
            <a:endParaRPr b="0" lang="en-GB" sz="1800" spc="-1" strike="noStrike">
              <a:solidFill>
                <a:srgbClr val="000000"/>
              </a:solidFill>
              <a:uFill>
                <a:solidFill>
                  <a:srgbClr val="ffffff"/>
                </a:solidFill>
              </a:uFill>
              <a:latin typeface="Arial"/>
            </a:endParaRPr>
          </a:p>
        </p:txBody>
      </p:sp>
      <p:sp>
        <p:nvSpPr>
          <p:cNvPr id="112" name="CustomShape 7"/>
          <p:cNvSpPr/>
          <p:nvPr/>
        </p:nvSpPr>
        <p:spPr>
          <a:xfrm>
            <a:off x="3601080" y="412200"/>
            <a:ext cx="264708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400" spc="-1" strike="noStrike" u="sng">
                <a:solidFill>
                  <a:srgbClr val="006eff"/>
                </a:solidFill>
                <a:uFill>
                  <a:solidFill>
                    <a:srgbClr val="ffffff"/>
                  </a:solidFill>
                </a:uFill>
                <a:latin typeface="Arial"/>
                <a:ea typeface="Noto Sans CJK SC Regular"/>
                <a:hlinkClick r:id="rId7"/>
              </a:rPr>
              <a:t>https://</a:t>
            </a:r>
            <a:r>
              <a:rPr b="0" lang="en-GB" sz="1400" spc="-1" strike="noStrike" u="sng">
                <a:solidFill>
                  <a:srgbClr val="006eff"/>
                </a:solidFill>
                <a:uFill>
                  <a:solidFill>
                    <a:srgbClr val="ffffff"/>
                  </a:solidFill>
                </a:uFill>
                <a:latin typeface="Arial"/>
                <a:ea typeface="Noto Sans CJK SC Regular"/>
                <a:hlinkClick r:id="rId8"/>
              </a:rPr>
              <a:t>neuronlp.fruitflybrain.org</a:t>
            </a:r>
            <a:endParaRPr b="0" lang="en-GB" sz="1800" spc="-1" strike="noStrike">
              <a:solidFill>
                <a:srgbClr val="000000"/>
              </a:solidFill>
              <a:uFill>
                <a:solidFill>
                  <a:srgbClr val="ffffff"/>
                </a:solidFill>
              </a:uFill>
              <a:latin typeface="Arial"/>
            </a:endParaRPr>
          </a:p>
        </p:txBody>
      </p:sp>
      <p:sp>
        <p:nvSpPr>
          <p:cNvPr id="113" name="CustomShape 8"/>
          <p:cNvSpPr/>
          <p:nvPr/>
        </p:nvSpPr>
        <p:spPr>
          <a:xfrm>
            <a:off x="6447960" y="6877800"/>
            <a:ext cx="3632760" cy="637920"/>
          </a:xfrm>
          <a:prstGeom prst="rect">
            <a:avLst/>
          </a:prstGeom>
          <a:ln>
            <a:noFill/>
          </a:ln>
          <a:effectLst>
            <a:outerShdw algn="ctr" blurRad="57150" dir="5400000" dist="19050" rotWithShape="0">
              <a:srgbClr val="000000">
                <a:alpha val="63000"/>
              </a:srgbClr>
            </a:outerShdw>
          </a:effectLst>
        </p:spPr>
        <p:style>
          <a:lnRef idx="0">
            <a:schemeClr val="accent3"/>
          </a:lnRef>
          <a:fillRef idx="3">
            <a:schemeClr val="accent3"/>
          </a:fillRef>
          <a:effectRef idx="3">
            <a:schemeClr val="accent3"/>
          </a:effectRef>
          <a:fontRef idx="minor"/>
        </p:style>
        <p:txBody>
          <a:bodyPr lIns="90000" rIns="90000" tIns="45000" bIns="45000"/>
          <a:p>
            <a:pPr>
              <a:lnSpc>
                <a:spcPct val="100000"/>
              </a:lnSpc>
            </a:pPr>
            <a:r>
              <a:rPr b="0" lang="en-GB" sz="1200" spc="-1" strike="noStrike">
                <a:solidFill>
                  <a:srgbClr val="404040"/>
                </a:solidFill>
                <a:uFill>
                  <a:solidFill>
                    <a:srgbClr val="ffffff"/>
                  </a:solidFill>
                </a:uFill>
                <a:latin typeface="Arial"/>
                <a:ea typeface="Noto Sans CJK SC Regular"/>
              </a:rPr>
              <a:t>Additional Demos are available in the Exercises and on the NeuroNLP webpage under </a:t>
            </a:r>
            <a:endParaRPr b="0" lang="en-GB" sz="1800" spc="-1" strike="noStrike">
              <a:solidFill>
                <a:srgbClr val="000000"/>
              </a:solidFill>
              <a:uFill>
                <a:solidFill>
                  <a:srgbClr val="ffffff"/>
                </a:solidFill>
              </a:uFill>
              <a:latin typeface="Arial"/>
            </a:endParaRPr>
          </a:p>
          <a:p>
            <a:pPr>
              <a:lnSpc>
                <a:spcPct val="100000"/>
              </a:lnSpc>
            </a:pPr>
            <a:r>
              <a:rPr b="0" lang="en-GB" sz="1200" spc="-1" strike="noStrike">
                <a:solidFill>
                  <a:srgbClr val="c00000"/>
                </a:solidFill>
                <a:uFill>
                  <a:solidFill>
                    <a:srgbClr val="ffffff"/>
                  </a:solidFill>
                </a:uFill>
                <a:latin typeface="Arial"/>
                <a:ea typeface="Noto Sans CJK SC Regular"/>
              </a:rPr>
              <a:t>NeuroNLP</a:t>
            </a:r>
            <a:r>
              <a:rPr b="0" lang="en-GB" sz="1200" spc="-1" strike="noStrike">
                <a:solidFill>
                  <a:srgbClr val="ffffff"/>
                </a:solidFill>
                <a:uFill>
                  <a:solidFill>
                    <a:srgbClr val="ffffff"/>
                  </a:solidFill>
                </a:uFill>
                <a:latin typeface="Arial"/>
                <a:ea typeface="Noto Sans CJK SC Regular"/>
              </a:rPr>
              <a:t> </a:t>
            </a:r>
            <a:r>
              <a:rPr b="0" lang="en-GB" sz="1200" spc="-1" strike="noStrike">
                <a:solidFill>
                  <a:srgbClr val="606060"/>
                </a:solidFill>
                <a:uFill>
                  <a:solidFill>
                    <a:srgbClr val="ffffff"/>
                  </a:solidFill>
                </a:uFill>
                <a:latin typeface="Arial"/>
                <a:ea typeface="Noto Sans CJK SC Regular"/>
              </a:rPr>
              <a:t>&gt;&gt;&gt; </a:t>
            </a:r>
            <a:r>
              <a:rPr b="0" lang="en-GB" sz="1200" spc="-1" strike="noStrike">
                <a:solidFill>
                  <a:srgbClr val="60c99c"/>
                </a:solidFill>
                <a:uFill>
                  <a:solidFill>
                    <a:srgbClr val="ffffff"/>
                  </a:solidFill>
                </a:uFill>
                <a:latin typeface="Arial"/>
                <a:ea typeface="Noto Sans CJK SC Regular"/>
              </a:rPr>
              <a:t>Demos</a:t>
            </a:r>
            <a:r>
              <a:rPr b="0" lang="en-GB" sz="1200" spc="-1" strike="noStrike">
                <a:solidFill>
                  <a:srgbClr val="ffffff"/>
                </a:solidFill>
                <a:uFill>
                  <a:solidFill>
                    <a:srgbClr val="ffffff"/>
                  </a:solidFill>
                </a:uFill>
                <a:latin typeface="Arial"/>
                <a:ea typeface="Noto Sans CJK SC Regular"/>
              </a:rPr>
              <a:t>.</a:t>
            </a:r>
            <a:endParaRPr b="0" lang="en-GB" sz="1800" spc="-1" strike="noStrike">
              <a:solidFill>
                <a:srgbClr val="000000"/>
              </a:solidFill>
              <a:uFill>
                <a:solidFill>
                  <a:srgbClr val="ffffff"/>
                </a:solidFill>
              </a:uFill>
              <a:latin typeface="Arial"/>
            </a:endParaRPr>
          </a:p>
        </p:txBody>
      </p:sp>
      <p:sp>
        <p:nvSpPr>
          <p:cNvPr id="114" name="CustomShape 9"/>
          <p:cNvSpPr/>
          <p:nvPr/>
        </p:nvSpPr>
        <p:spPr>
          <a:xfrm>
            <a:off x="287640" y="755640"/>
            <a:ext cx="10296360" cy="303480"/>
          </a:xfrm>
          <a:prstGeom prst="rect">
            <a:avLst/>
          </a:prstGeom>
          <a:noFill/>
          <a:ln>
            <a:noFill/>
          </a:ln>
        </p:spPr>
        <p:style>
          <a:lnRef idx="0"/>
          <a:fillRef idx="0"/>
          <a:effectRef idx="0"/>
          <a:fontRef idx="minor"/>
        </p:style>
        <p:txBody>
          <a:bodyPr lIns="90000" rIns="90000" tIns="45000" bIns="45000"/>
          <a:p>
            <a:pPr>
              <a:lnSpc>
                <a:spcPct val="100000"/>
              </a:lnSpc>
            </a:pPr>
            <a:r>
              <a:rPr b="0" lang="en-GB" sz="1400" spc="-1" strike="noStrike">
                <a:solidFill>
                  <a:srgbClr val="000000"/>
                </a:solidFill>
                <a:uFill>
                  <a:solidFill>
                    <a:srgbClr val="ffffff"/>
                  </a:solidFill>
                </a:uFill>
                <a:latin typeface="Arial"/>
                <a:ea typeface="Noto Sans CJK SC Regular"/>
              </a:rPr>
              <a:t>A modern web-based portal for navigating fruit fly brain circuit data using </a:t>
            </a:r>
            <a:r>
              <a:rPr b="1" lang="en-GB" sz="1400" spc="-1" strike="noStrike">
                <a:solidFill>
                  <a:srgbClr val="000000"/>
                </a:solidFill>
                <a:uFill>
                  <a:solidFill>
                    <a:srgbClr val="ffffff"/>
                  </a:solidFill>
                </a:uFill>
                <a:latin typeface="Arial"/>
                <a:ea typeface="Noto Sans CJK SC Regular"/>
              </a:rPr>
              <a:t>natural language queries</a:t>
            </a:r>
            <a:endParaRPr b="0" lang="en-GB" sz="1800" spc="-1" strike="noStrike">
              <a:solidFill>
                <a:srgbClr val="000000"/>
              </a:solidFill>
              <a:uFill>
                <a:solidFill>
                  <a:srgbClr val="ffffff"/>
                </a:solidFill>
              </a:uFill>
              <a:latin typeface="Arial"/>
            </a:endParaRPr>
          </a:p>
        </p:txBody>
      </p:sp>
      <p:sp>
        <p:nvSpPr>
          <p:cNvPr id="115" name="CustomShape 10"/>
          <p:cNvSpPr/>
          <p:nvPr/>
        </p:nvSpPr>
        <p:spPr>
          <a:xfrm>
            <a:off x="1368000" y="3613680"/>
            <a:ext cx="3873960" cy="272160"/>
          </a:xfrm>
          <a:prstGeom prst="rect">
            <a:avLst/>
          </a:prstGeom>
          <a:noFill/>
          <a:ln>
            <a:noFill/>
          </a:ln>
        </p:spPr>
        <p:style>
          <a:lnRef idx="0"/>
          <a:fillRef idx="0"/>
          <a:effectRef idx="0"/>
          <a:fontRef idx="minor"/>
        </p:style>
        <p:txBody>
          <a:bodyPr lIns="90000" rIns="90000" tIns="45000" bIns="45000"/>
          <a:p>
            <a:pPr>
              <a:lnSpc>
                <a:spcPct val="100000"/>
              </a:lnSpc>
            </a:pPr>
            <a:r>
              <a:rPr b="0" lang="en-GB" sz="1200" spc="-1" strike="noStrike" u="sng">
                <a:solidFill>
                  <a:srgbClr val="2684ff"/>
                </a:solidFill>
                <a:uFill>
                  <a:solidFill>
                    <a:srgbClr val="ffffff"/>
                  </a:solidFill>
                </a:uFill>
                <a:latin typeface="Arial"/>
                <a:ea typeface="Noto Sans CJK SC Regular"/>
                <a:hlinkClick r:id="rId9"/>
              </a:rPr>
              <a:t>Show serotonergic neurons in the EB</a:t>
            </a:r>
            <a:endParaRPr b="0" lang="en-GB" sz="1800" spc="-1" strike="noStrike">
              <a:solidFill>
                <a:srgbClr val="000000"/>
              </a:solidFill>
              <a:uFill>
                <a:solidFill>
                  <a:srgbClr val="ffffff"/>
                </a:solidFill>
              </a:uFill>
              <a:latin typeface="Arial"/>
            </a:endParaRPr>
          </a:p>
        </p:txBody>
      </p:sp>
      <p:sp>
        <p:nvSpPr>
          <p:cNvPr id="116" name="CustomShape 11"/>
          <p:cNvSpPr/>
          <p:nvPr/>
        </p:nvSpPr>
        <p:spPr>
          <a:xfrm>
            <a:off x="5961240" y="3633120"/>
            <a:ext cx="2674440" cy="27288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200" spc="-1" strike="noStrike" u="sng">
                <a:solidFill>
                  <a:srgbClr val="006eff"/>
                </a:solidFill>
                <a:uFill>
                  <a:solidFill>
                    <a:srgbClr val="ffffff"/>
                  </a:solidFill>
                </a:uFill>
                <a:latin typeface="Arial"/>
                <a:ea typeface="Noto Sans CJK SC Regular"/>
                <a:hlinkClick r:id="rId10"/>
              </a:rPr>
              <a:t>Add glutamatergic neurons in the EB</a:t>
            </a:r>
            <a:endParaRPr b="0" lang="en-GB" sz="1800" spc="-1" strike="noStrike">
              <a:solidFill>
                <a:srgbClr val="000000"/>
              </a:solidFill>
              <a:uFill>
                <a:solidFill>
                  <a:srgbClr val="ffffff"/>
                </a:solidFill>
              </a:uFill>
              <a:latin typeface="Arial"/>
            </a:endParaRPr>
          </a:p>
        </p:txBody>
      </p:sp>
      <p:sp>
        <p:nvSpPr>
          <p:cNvPr id="117" name="CustomShape 12"/>
          <p:cNvSpPr/>
          <p:nvPr/>
        </p:nvSpPr>
        <p:spPr>
          <a:xfrm>
            <a:off x="1513800" y="6455160"/>
            <a:ext cx="2512800" cy="27288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200" spc="-1" strike="noStrike" u="sng">
                <a:solidFill>
                  <a:srgbClr val="006eff"/>
                </a:solidFill>
                <a:uFill>
                  <a:solidFill>
                    <a:srgbClr val="ffffff"/>
                  </a:solidFill>
                </a:uFill>
                <a:latin typeface="Arial"/>
                <a:ea typeface="Noto Sans CJK SC Regular"/>
                <a:hlinkClick r:id="rId11"/>
              </a:rPr>
              <a:t>Add GABAergic neurons in the EB</a:t>
            </a:r>
            <a:endParaRPr b="0" lang="en-GB" sz="1800" spc="-1" strike="noStrike">
              <a:solidFill>
                <a:srgbClr val="000000"/>
              </a:solidFill>
              <a:uFill>
                <a:solidFill>
                  <a:srgbClr val="ffffff"/>
                </a:solidFill>
              </a:uFill>
              <a:latin typeface="Arial"/>
            </a:endParaRPr>
          </a:p>
        </p:txBody>
      </p:sp>
      <p:sp>
        <p:nvSpPr>
          <p:cNvPr id="118" name="CustomShape 13"/>
          <p:cNvSpPr/>
          <p:nvPr/>
        </p:nvSpPr>
        <p:spPr>
          <a:xfrm>
            <a:off x="6123960" y="6455160"/>
            <a:ext cx="2486880" cy="27288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200" spc="-1" strike="noStrike" u="sng">
                <a:solidFill>
                  <a:srgbClr val="006eff"/>
                </a:solidFill>
                <a:uFill>
                  <a:solidFill>
                    <a:srgbClr val="ffffff"/>
                  </a:solidFill>
                </a:uFill>
                <a:latin typeface="Arial"/>
                <a:ea typeface="Noto Sans CJK SC Regular"/>
                <a:hlinkClick r:id="rId12"/>
              </a:rPr>
              <a:t>Add cholinergic neurons in the EB</a:t>
            </a:r>
            <a:endParaRPr b="0" lang="en-GB" sz="18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CustomShape 1"/>
          <p:cNvSpPr/>
          <p:nvPr/>
        </p:nvSpPr>
        <p:spPr>
          <a:xfrm>
            <a:off x="0" y="35280"/>
            <a:ext cx="10080360" cy="456120"/>
          </a:xfrm>
          <a:prstGeom prst="rect">
            <a:avLst/>
          </a:prstGeom>
          <a:noFill/>
          <a:ln>
            <a:noFill/>
          </a:ln>
        </p:spPr>
        <p:style>
          <a:lnRef idx="0"/>
          <a:fillRef idx="0"/>
          <a:effectRef idx="0"/>
          <a:fontRef idx="minor"/>
        </p:style>
        <p:txBody>
          <a:bodyPr lIns="90000" rIns="90000" tIns="45000" bIns="45000"/>
          <a:p>
            <a:pPr algn="ctr">
              <a:lnSpc>
                <a:spcPct val="100000"/>
              </a:lnSpc>
            </a:pPr>
            <a:r>
              <a:rPr b="0" lang="en-GB" sz="2400" spc="-1" strike="noStrike">
                <a:solidFill>
                  <a:srgbClr val="000000"/>
                </a:solidFill>
                <a:uFill>
                  <a:solidFill>
                    <a:srgbClr val="ffffff"/>
                  </a:solidFill>
                </a:uFill>
                <a:latin typeface="Arial"/>
                <a:ea typeface="Noto Sans CJK SC Regular"/>
              </a:rPr>
              <a:t>NeuroGFX: A Graphical Function Explorer for Fly Circuits </a:t>
            </a:r>
            <a:endParaRPr b="0" lang="en-GB" sz="1800" spc="-1" strike="noStrike">
              <a:solidFill>
                <a:srgbClr val="000000"/>
              </a:solidFill>
              <a:uFill>
                <a:solidFill>
                  <a:srgbClr val="ffffff"/>
                </a:solidFill>
              </a:uFill>
              <a:latin typeface="Arial"/>
            </a:endParaRPr>
          </a:p>
        </p:txBody>
      </p:sp>
      <p:sp>
        <p:nvSpPr>
          <p:cNvPr id="120" name="CustomShape 2"/>
          <p:cNvSpPr/>
          <p:nvPr/>
        </p:nvSpPr>
        <p:spPr>
          <a:xfrm>
            <a:off x="3456360" y="395640"/>
            <a:ext cx="264852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400" spc="-1" strike="noStrike" u="sng">
                <a:solidFill>
                  <a:srgbClr val="006eff"/>
                </a:solidFill>
                <a:uFill>
                  <a:solidFill>
                    <a:srgbClr val="ffffff"/>
                  </a:solidFill>
                </a:uFill>
                <a:latin typeface="Arial"/>
                <a:ea typeface="Noto Sans CJK SC Regular"/>
                <a:hlinkClick r:id="rId1"/>
              </a:rPr>
              <a:t>https://</a:t>
            </a:r>
            <a:r>
              <a:rPr b="0" lang="en-GB" sz="1400" spc="-1" strike="noStrike" u="sng">
                <a:solidFill>
                  <a:srgbClr val="006eff"/>
                </a:solidFill>
                <a:uFill>
                  <a:solidFill>
                    <a:srgbClr val="ffffff"/>
                  </a:solidFill>
                </a:uFill>
                <a:latin typeface="Arial"/>
                <a:ea typeface="Noto Sans CJK SC Regular"/>
                <a:hlinkClick r:id="rId2"/>
              </a:rPr>
              <a:t>neurogfx.fruitflybrain.org</a:t>
            </a:r>
            <a:endParaRPr b="0" lang="en-GB" sz="1800" spc="-1" strike="noStrike">
              <a:solidFill>
                <a:srgbClr val="000000"/>
              </a:solidFill>
              <a:uFill>
                <a:solidFill>
                  <a:srgbClr val="ffffff"/>
                </a:solidFill>
              </a:uFill>
              <a:latin typeface="Arial"/>
            </a:endParaRPr>
          </a:p>
        </p:txBody>
      </p:sp>
      <p:sp>
        <p:nvSpPr>
          <p:cNvPr id="121" name="CustomShape 3"/>
          <p:cNvSpPr/>
          <p:nvPr/>
        </p:nvSpPr>
        <p:spPr>
          <a:xfrm>
            <a:off x="276120" y="942840"/>
            <a:ext cx="9680760" cy="303480"/>
          </a:xfrm>
          <a:prstGeom prst="rect">
            <a:avLst/>
          </a:prstGeom>
          <a:noFill/>
          <a:ln>
            <a:noFill/>
          </a:ln>
        </p:spPr>
        <p:style>
          <a:lnRef idx="0"/>
          <a:fillRef idx="0"/>
          <a:effectRef idx="0"/>
          <a:fontRef idx="minor"/>
        </p:style>
        <p:txBody>
          <a:bodyPr lIns="90000" rIns="90000" tIns="45000" bIns="45000"/>
          <a:p>
            <a:pPr>
              <a:lnSpc>
                <a:spcPct val="100000"/>
              </a:lnSpc>
            </a:pPr>
            <a:r>
              <a:rPr b="0" lang="en-GB" sz="1400" spc="-1" strike="noStrike">
                <a:solidFill>
                  <a:srgbClr val="000000"/>
                </a:solidFill>
                <a:uFill>
                  <a:solidFill>
                    <a:srgbClr val="ffffff"/>
                  </a:solidFill>
                </a:uFill>
                <a:latin typeface="Arial"/>
                <a:ea typeface="Noto Sans CJK SC Regular"/>
              </a:rPr>
              <a:t>A set of highly intuitive tools to execute and explore the function of neural circuit models</a:t>
            </a:r>
            <a:endParaRPr b="0" lang="en-GB" sz="1800" spc="-1" strike="noStrike">
              <a:solidFill>
                <a:srgbClr val="000000"/>
              </a:solidFill>
              <a:uFill>
                <a:solidFill>
                  <a:srgbClr val="ffffff"/>
                </a:solidFill>
              </a:uFill>
              <a:latin typeface="Arial"/>
            </a:endParaRPr>
          </a:p>
        </p:txBody>
      </p:sp>
      <p:pic>
        <p:nvPicPr>
          <p:cNvPr id="122" name="Picture 7" descr=""/>
          <p:cNvPicPr/>
          <p:nvPr/>
        </p:nvPicPr>
        <p:blipFill>
          <a:blip r:embed="rId3"/>
          <a:stretch/>
        </p:blipFill>
        <p:spPr>
          <a:xfrm>
            <a:off x="304560" y="1320120"/>
            <a:ext cx="9466200" cy="4259520"/>
          </a:xfrm>
          <a:prstGeom prst="rect">
            <a:avLst/>
          </a:prstGeom>
          <a:ln>
            <a:noFill/>
          </a:ln>
        </p:spPr>
      </p:pic>
      <p:sp>
        <p:nvSpPr>
          <p:cNvPr id="123" name="CustomShape 4"/>
          <p:cNvSpPr/>
          <p:nvPr/>
        </p:nvSpPr>
        <p:spPr>
          <a:xfrm>
            <a:off x="6351480" y="5759280"/>
            <a:ext cx="3384360" cy="1398600"/>
          </a:xfrm>
          <a:prstGeom prst="rect">
            <a:avLst/>
          </a:prstGeom>
          <a:ln>
            <a:noFill/>
          </a:ln>
          <a:effectLst>
            <a:outerShdw algn="ctr" blurRad="57150" dir="5400000" dist="19050" rotWithShape="0">
              <a:srgbClr val="000000">
                <a:alpha val="63000"/>
              </a:srgbClr>
            </a:outerShdw>
          </a:effectLst>
        </p:spPr>
        <p:style>
          <a:lnRef idx="0">
            <a:schemeClr val="accent3"/>
          </a:lnRef>
          <a:fillRef idx="3">
            <a:schemeClr val="accent3"/>
          </a:fillRef>
          <a:effectRef idx="3">
            <a:schemeClr val="accent3"/>
          </a:effectRef>
          <a:fontRef idx="minor"/>
        </p:style>
        <p:txBody>
          <a:bodyPr lIns="90000" rIns="90000" tIns="45000" bIns="45000"/>
          <a:p>
            <a:pPr>
              <a:lnSpc>
                <a:spcPct val="100000"/>
              </a:lnSpc>
            </a:pPr>
            <a:r>
              <a:rPr b="0" lang="en-GB" sz="1400" spc="-1" strike="noStrike" u="sng">
                <a:solidFill>
                  <a:srgbClr val="262626"/>
                </a:solidFill>
                <a:uFill>
                  <a:solidFill>
                    <a:srgbClr val="ffffff"/>
                  </a:solidFill>
                </a:uFill>
                <a:latin typeface="Arial"/>
                <a:ea typeface="Noto Sans CJK SC Regular"/>
              </a:rPr>
              <a:t>Additional Links:</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a:p>
            <a:pPr marL="285840" indent="-285480">
              <a:lnSpc>
                <a:spcPct val="100000"/>
              </a:lnSpc>
              <a:buClr>
                <a:srgbClr val="3333cc"/>
              </a:buClr>
              <a:buFont typeface="Arial"/>
              <a:buChar char="•"/>
            </a:pPr>
            <a:r>
              <a:rPr b="0" lang="en-GB" sz="1200" spc="-1" strike="noStrike" u="sng">
                <a:solidFill>
                  <a:srgbClr val="006eff"/>
                </a:solidFill>
                <a:uFill>
                  <a:solidFill>
                    <a:srgbClr val="ffffff"/>
                  </a:solidFill>
                </a:uFill>
                <a:latin typeface="Arial"/>
                <a:ea typeface="Noto Sans CJK SC Regular"/>
                <a:hlinkClick r:id="rId4"/>
              </a:rPr>
              <a:t>Neural Circuit Function at Neuropil Level: Antennal Lobe</a:t>
            </a:r>
            <a:r>
              <a:rPr b="0" lang="en-GB" sz="1200" spc="-1" strike="noStrike">
                <a:solidFill>
                  <a:srgbClr val="3333cc"/>
                </a:solidFill>
                <a:uFill>
                  <a:solidFill>
                    <a:srgbClr val="ffffff"/>
                  </a:solidFill>
                </a:uFill>
                <a:latin typeface="Arial"/>
                <a:ea typeface="Noto Sans CJK SC Regular"/>
              </a:rPr>
              <a:t> </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a:p>
            <a:pPr marL="285840" indent="-285480">
              <a:lnSpc>
                <a:spcPct val="100000"/>
              </a:lnSpc>
              <a:buClr>
                <a:srgbClr val="3333cc"/>
              </a:buClr>
              <a:buFont typeface="Arial"/>
              <a:buChar char="•"/>
            </a:pPr>
            <a:r>
              <a:rPr b="0" lang="en-GB" sz="1200" spc="-1" strike="noStrike" u="sng">
                <a:solidFill>
                  <a:srgbClr val="006eff"/>
                </a:solidFill>
                <a:uFill>
                  <a:solidFill>
                    <a:srgbClr val="ffffff"/>
                  </a:solidFill>
                </a:uFill>
                <a:latin typeface="Arial"/>
                <a:ea typeface="Noto Sans CJK SC Regular"/>
                <a:hlinkClick r:id="rId5"/>
              </a:rPr>
              <a:t>Neural Circuit Function at Local Circuit Level: A cartridge in the Lamina</a:t>
            </a:r>
            <a:r>
              <a:rPr b="0" lang="en-GB" sz="1200" spc="-1" strike="noStrike">
                <a:solidFill>
                  <a:srgbClr val="3333cc"/>
                </a:solidFill>
                <a:uFill>
                  <a:solidFill>
                    <a:srgbClr val="ffffff"/>
                  </a:solidFill>
                </a:uFill>
                <a:latin typeface="Arial"/>
                <a:ea typeface="Noto Sans CJK SC Regular"/>
              </a:rPr>
              <a:t> </a:t>
            </a:r>
            <a:endParaRPr b="0" lang="en-GB" sz="1800" spc="-1" strike="noStrike">
              <a:solidFill>
                <a:srgbClr val="000000"/>
              </a:solidFill>
              <a:uFill>
                <a:solidFill>
                  <a:srgbClr val="ffffff"/>
                </a:solidFill>
              </a:uFill>
              <a:latin typeface="Arial"/>
            </a:endParaRPr>
          </a:p>
        </p:txBody>
      </p:sp>
      <p:sp>
        <p:nvSpPr>
          <p:cNvPr id="124" name="CustomShape 5"/>
          <p:cNvSpPr/>
          <p:nvPr/>
        </p:nvSpPr>
        <p:spPr>
          <a:xfrm>
            <a:off x="276120" y="6137640"/>
            <a:ext cx="5931720" cy="942120"/>
          </a:xfrm>
          <a:prstGeom prst="rect">
            <a:avLst/>
          </a:prstGeom>
          <a:noFill/>
          <a:ln>
            <a:noFill/>
          </a:ln>
        </p:spPr>
        <p:style>
          <a:lnRef idx="0"/>
          <a:fillRef idx="0"/>
          <a:effectRef idx="0"/>
          <a:fontRef idx="minor"/>
        </p:style>
        <p:txBody>
          <a:bodyPr lIns="90000" rIns="90000" tIns="45000" bIns="45000"/>
          <a:p>
            <a:pPr>
              <a:lnSpc>
                <a:spcPct val="100000"/>
              </a:lnSpc>
            </a:pPr>
            <a:r>
              <a:rPr b="0" lang="en-GB" sz="1400" spc="-1" strike="noStrike">
                <a:solidFill>
                  <a:srgbClr val="000000"/>
                </a:solidFill>
                <a:uFill>
                  <a:solidFill>
                    <a:srgbClr val="ffffff"/>
                  </a:solidFill>
                </a:uFill>
                <a:latin typeface="Arial"/>
                <a:ea typeface="Noto Sans CJK SC Regular"/>
              </a:rPr>
              <a:t>The fruit fly brain is decomposed into some 50 neuropils, and they are shown on the left. The circuit diagram of the network of Local Processing Units, i.e., model abstractions of neuropils, is shown on the right. </a:t>
            </a:r>
            <a:endParaRPr b="0" lang="en-GB" sz="1800" spc="-1" strike="noStrike">
              <a:solidFill>
                <a:srgbClr val="000000"/>
              </a:solidFill>
              <a:uFill>
                <a:solidFill>
                  <a:srgbClr val="ffffff"/>
                </a:solidFill>
              </a:uFill>
              <a:latin typeface="Arial"/>
            </a:endParaRPr>
          </a:p>
        </p:txBody>
      </p:sp>
      <p:sp>
        <p:nvSpPr>
          <p:cNvPr id="125" name="CustomShape 6"/>
          <p:cNvSpPr/>
          <p:nvPr/>
        </p:nvSpPr>
        <p:spPr>
          <a:xfrm>
            <a:off x="303480" y="5718240"/>
            <a:ext cx="47332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800" spc="-1" strike="noStrike">
                <a:solidFill>
                  <a:srgbClr val="3333cc"/>
                </a:solidFill>
                <a:uFill>
                  <a:solidFill>
                    <a:srgbClr val="ffffff"/>
                  </a:solidFill>
                </a:uFill>
                <a:latin typeface="Arial"/>
                <a:ea typeface="Noto Sans CJK SC Regular"/>
              </a:rPr>
              <a:t>Neural Circuit Function at Whole Brain Level </a:t>
            </a:r>
            <a:endParaRPr b="0" lang="en-GB" sz="18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111240" y="142560"/>
            <a:ext cx="9753120" cy="456120"/>
          </a:xfrm>
          <a:prstGeom prst="rect">
            <a:avLst/>
          </a:prstGeom>
          <a:noFill/>
          <a:ln>
            <a:noFill/>
          </a:ln>
        </p:spPr>
        <p:style>
          <a:lnRef idx="0"/>
          <a:fillRef idx="0"/>
          <a:effectRef idx="0"/>
          <a:fontRef idx="minor"/>
        </p:style>
        <p:txBody>
          <a:bodyPr lIns="90000" rIns="90000" tIns="45000" bIns="45000"/>
          <a:p>
            <a:pPr algn="ctr">
              <a:lnSpc>
                <a:spcPct val="100000"/>
              </a:lnSpc>
            </a:pPr>
            <a:r>
              <a:rPr b="0" lang="en-GB" sz="2400" spc="-1" strike="noStrike">
                <a:solidFill>
                  <a:srgbClr val="000000"/>
                </a:solidFill>
                <a:uFill>
                  <a:solidFill>
                    <a:srgbClr val="ffffff"/>
                  </a:solidFill>
                </a:uFill>
                <a:latin typeface="Arial"/>
                <a:ea typeface="Noto Sans CJK SC Regular"/>
              </a:rPr>
              <a:t>NeuroAPPs: Fly Brain Applications </a:t>
            </a:r>
            <a:endParaRPr b="0" lang="en-GB" sz="1800" spc="-1" strike="noStrike">
              <a:solidFill>
                <a:srgbClr val="000000"/>
              </a:solidFill>
              <a:uFill>
                <a:solidFill>
                  <a:srgbClr val="ffffff"/>
                </a:solidFill>
              </a:uFill>
              <a:latin typeface="Arial"/>
            </a:endParaRPr>
          </a:p>
        </p:txBody>
      </p:sp>
      <p:pic>
        <p:nvPicPr>
          <p:cNvPr id="127" name="Picture 5" descr=""/>
          <p:cNvPicPr/>
          <p:nvPr/>
        </p:nvPicPr>
        <p:blipFill>
          <a:blip r:embed="rId1"/>
          <a:stretch/>
        </p:blipFill>
        <p:spPr>
          <a:xfrm>
            <a:off x="3737160" y="1043640"/>
            <a:ext cx="5335560" cy="3334320"/>
          </a:xfrm>
          <a:prstGeom prst="rect">
            <a:avLst/>
          </a:prstGeom>
          <a:ln>
            <a:noFill/>
          </a:ln>
        </p:spPr>
      </p:pic>
      <p:sp>
        <p:nvSpPr>
          <p:cNvPr id="128" name="CustomShape 2"/>
          <p:cNvSpPr/>
          <p:nvPr/>
        </p:nvSpPr>
        <p:spPr>
          <a:xfrm>
            <a:off x="431640" y="669240"/>
            <a:ext cx="7516080" cy="333720"/>
          </a:xfrm>
          <a:prstGeom prst="rect">
            <a:avLst/>
          </a:prstGeom>
          <a:noFill/>
          <a:ln>
            <a:noFill/>
          </a:ln>
        </p:spPr>
        <p:style>
          <a:lnRef idx="0"/>
          <a:fillRef idx="0"/>
          <a:effectRef idx="0"/>
          <a:fontRef idx="minor"/>
        </p:style>
        <p:txBody>
          <a:bodyPr lIns="90000" rIns="90000" tIns="45000" bIns="45000"/>
          <a:p>
            <a:pPr>
              <a:lnSpc>
                <a:spcPct val="100000"/>
              </a:lnSpc>
            </a:pPr>
            <a:r>
              <a:rPr b="0" lang="en-GB" sz="1600" spc="-1" strike="noStrike" u="sng">
                <a:solidFill>
                  <a:srgbClr val="006eff"/>
                </a:solidFill>
                <a:uFill>
                  <a:solidFill>
                    <a:srgbClr val="ffffff"/>
                  </a:solidFill>
                </a:uFill>
                <a:latin typeface="Arial"/>
                <a:ea typeface="Noto Sans CJK SC Regular"/>
                <a:hlinkClick r:id="rId2"/>
              </a:rPr>
              <a:t>Early Olfactory </a:t>
            </a:r>
            <a:r>
              <a:rPr b="0" lang="en-GB" sz="1600" spc="-1" strike="noStrike" u="sng">
                <a:solidFill>
                  <a:srgbClr val="006eff"/>
                </a:solidFill>
                <a:uFill>
                  <a:solidFill>
                    <a:srgbClr val="ffffff"/>
                  </a:solidFill>
                </a:uFill>
                <a:latin typeface="Arial"/>
                <a:ea typeface="Noto Sans CJK SC Regular"/>
                <a:hlinkClick r:id="rId3"/>
              </a:rPr>
              <a:t>System Response </a:t>
            </a:r>
            <a:r>
              <a:rPr b="0" lang="en-GB" sz="1600" spc="-1" strike="noStrike" u="sng">
                <a:solidFill>
                  <a:srgbClr val="006eff"/>
                </a:solidFill>
                <a:uFill>
                  <a:solidFill>
                    <a:srgbClr val="ffffff"/>
                  </a:solidFill>
                </a:uFill>
                <a:latin typeface="Arial"/>
                <a:ea typeface="Noto Sans CJK SC Regular"/>
                <a:hlinkClick r:id="rId4"/>
              </a:rPr>
              <a:t>in </a:t>
            </a:r>
            <a:r>
              <a:rPr b="0" lang="en-GB" sz="1600" spc="-1" strike="noStrike" u="sng">
                <a:solidFill>
                  <a:srgbClr val="006eff"/>
                </a:solidFill>
                <a:uFill>
                  <a:solidFill>
                    <a:srgbClr val="ffffff"/>
                  </a:solidFill>
                </a:uFill>
                <a:latin typeface="Arial"/>
                <a:ea typeface="Noto Sans CJK SC Regular"/>
                <a:hlinkClick r:id="rId5"/>
              </a:rPr>
              <a:t>a Parkinson’s Disease Model</a:t>
            </a:r>
            <a:endParaRPr b="0" lang="en-GB" sz="1800" spc="-1" strike="noStrike">
              <a:solidFill>
                <a:srgbClr val="000000"/>
              </a:solidFill>
              <a:uFill>
                <a:solidFill>
                  <a:srgbClr val="ffffff"/>
                </a:solidFill>
              </a:uFill>
              <a:latin typeface="Arial"/>
            </a:endParaRPr>
          </a:p>
        </p:txBody>
      </p:sp>
      <p:sp>
        <p:nvSpPr>
          <p:cNvPr id="129" name="CustomShape 3"/>
          <p:cNvSpPr/>
          <p:nvPr/>
        </p:nvSpPr>
        <p:spPr>
          <a:xfrm>
            <a:off x="423360" y="4469400"/>
            <a:ext cx="7089120" cy="333720"/>
          </a:xfrm>
          <a:prstGeom prst="rect">
            <a:avLst/>
          </a:prstGeom>
          <a:noFill/>
          <a:ln>
            <a:noFill/>
          </a:ln>
        </p:spPr>
        <p:style>
          <a:lnRef idx="0"/>
          <a:fillRef idx="0"/>
          <a:effectRef idx="0"/>
          <a:fontRef idx="minor"/>
        </p:style>
        <p:txBody>
          <a:bodyPr lIns="90000" rIns="90000" tIns="45000" bIns="45000"/>
          <a:p>
            <a:pPr>
              <a:lnSpc>
                <a:spcPct val="100000"/>
              </a:lnSpc>
            </a:pPr>
            <a:r>
              <a:rPr b="0" lang="en-GB" sz="1600" spc="-1" strike="noStrike" u="sng">
                <a:solidFill>
                  <a:srgbClr val="006eff"/>
                </a:solidFill>
                <a:uFill>
                  <a:solidFill>
                    <a:srgbClr val="ffffff"/>
                  </a:solidFill>
                </a:uFill>
                <a:latin typeface="Arial"/>
                <a:ea typeface="Noto Sans CJK SC Regular"/>
                <a:hlinkClick r:id="rId6"/>
              </a:rPr>
              <a:t>Early Visual System Response </a:t>
            </a:r>
            <a:r>
              <a:rPr b="0" lang="en-GB" sz="1600" spc="-1" strike="noStrike" u="sng">
                <a:solidFill>
                  <a:srgbClr val="006eff"/>
                </a:solidFill>
                <a:uFill>
                  <a:solidFill>
                    <a:srgbClr val="ffffff"/>
                  </a:solidFill>
                </a:uFill>
                <a:latin typeface="Arial"/>
                <a:ea typeface="Noto Sans CJK SC Regular"/>
                <a:hlinkClick r:id="rId7"/>
              </a:rPr>
              <a:t>in </a:t>
            </a:r>
            <a:r>
              <a:rPr b="0" lang="en-GB" sz="1600" spc="-1" strike="noStrike" u="sng">
                <a:solidFill>
                  <a:srgbClr val="006eff"/>
                </a:solidFill>
                <a:uFill>
                  <a:solidFill>
                    <a:srgbClr val="ffffff"/>
                  </a:solidFill>
                </a:uFill>
                <a:latin typeface="Arial"/>
                <a:ea typeface="Noto Sans CJK SC Regular"/>
                <a:hlinkClick r:id="rId8"/>
              </a:rPr>
              <a:t>a Parkinson’s Disease </a:t>
            </a:r>
            <a:r>
              <a:rPr b="0" lang="en-GB" sz="1600" spc="-1" strike="noStrike" u="sng">
                <a:solidFill>
                  <a:srgbClr val="006eff"/>
                </a:solidFill>
                <a:uFill>
                  <a:solidFill>
                    <a:srgbClr val="ffffff"/>
                  </a:solidFill>
                </a:uFill>
                <a:latin typeface="Arial"/>
                <a:ea typeface="Noto Sans CJK SC Regular"/>
                <a:hlinkClick r:id="rId9"/>
              </a:rPr>
              <a:t>Model </a:t>
            </a:r>
            <a:endParaRPr b="0" lang="en-GB" sz="1800" spc="-1" strike="noStrike">
              <a:solidFill>
                <a:srgbClr val="000000"/>
              </a:solidFill>
              <a:uFill>
                <a:solidFill>
                  <a:srgbClr val="ffffff"/>
                </a:solidFill>
              </a:uFill>
              <a:latin typeface="Arial"/>
            </a:endParaRPr>
          </a:p>
        </p:txBody>
      </p:sp>
      <p:pic>
        <p:nvPicPr>
          <p:cNvPr id="130" name="Picture 8" descr=""/>
          <p:cNvPicPr/>
          <p:nvPr/>
        </p:nvPicPr>
        <p:blipFill>
          <a:blip r:embed="rId10"/>
          <a:stretch/>
        </p:blipFill>
        <p:spPr>
          <a:xfrm>
            <a:off x="503640" y="4899240"/>
            <a:ext cx="8568720" cy="2091600"/>
          </a:xfrm>
          <a:prstGeom prst="rect">
            <a:avLst/>
          </a:prstGeom>
          <a:ln>
            <a:noFill/>
          </a:ln>
        </p:spPr>
      </p:pic>
      <p:sp>
        <p:nvSpPr>
          <p:cNvPr id="131" name="CustomShape 4"/>
          <p:cNvSpPr/>
          <p:nvPr/>
        </p:nvSpPr>
        <p:spPr>
          <a:xfrm>
            <a:off x="431640" y="7017120"/>
            <a:ext cx="8784720" cy="516600"/>
          </a:xfrm>
          <a:prstGeom prst="rect">
            <a:avLst/>
          </a:prstGeom>
          <a:noFill/>
          <a:ln>
            <a:noFill/>
          </a:ln>
        </p:spPr>
        <p:style>
          <a:lnRef idx="0"/>
          <a:fillRef idx="0"/>
          <a:effectRef idx="0"/>
          <a:fontRef idx="minor"/>
        </p:style>
        <p:txBody>
          <a:bodyPr lIns="90000" rIns="90000" tIns="45000" bIns="45000"/>
          <a:p>
            <a:pPr>
              <a:lnSpc>
                <a:spcPct val="100000"/>
              </a:lnSpc>
            </a:pPr>
            <a:r>
              <a:rPr b="0" lang="en-GB" sz="1400" spc="-1" strike="noStrike">
                <a:solidFill>
                  <a:srgbClr val="000000"/>
                </a:solidFill>
                <a:uFill>
                  <a:solidFill>
                    <a:srgbClr val="ffffff"/>
                  </a:solidFill>
                </a:uFill>
                <a:latin typeface="Arial"/>
                <a:ea typeface="Noto Sans CJK SC Regular"/>
              </a:rPr>
              <a:t>A model of the retina with a novel adaptive photoreceptor capable of accurately reproducing visual responses under a wide range of stimuli. </a:t>
            </a:r>
            <a:endParaRPr b="0" lang="en-GB" sz="1800" spc="-1" strike="noStrike">
              <a:solidFill>
                <a:srgbClr val="000000"/>
              </a:solidFill>
              <a:uFill>
                <a:solidFill>
                  <a:srgbClr val="ffffff"/>
                </a:solidFill>
              </a:uFill>
              <a:latin typeface="Arial"/>
            </a:endParaRPr>
          </a:p>
        </p:txBody>
      </p:sp>
      <p:sp>
        <p:nvSpPr>
          <p:cNvPr id="132" name="CustomShape 5"/>
          <p:cNvSpPr/>
          <p:nvPr/>
        </p:nvSpPr>
        <p:spPr>
          <a:xfrm>
            <a:off x="431640" y="1686960"/>
            <a:ext cx="3248280" cy="1399320"/>
          </a:xfrm>
          <a:prstGeom prst="rect">
            <a:avLst/>
          </a:prstGeom>
          <a:noFill/>
          <a:ln>
            <a:noFill/>
          </a:ln>
        </p:spPr>
        <p:style>
          <a:lnRef idx="0"/>
          <a:fillRef idx="0"/>
          <a:effectRef idx="0"/>
          <a:fontRef idx="minor"/>
        </p:style>
        <p:txBody>
          <a:bodyPr lIns="90000" rIns="90000" tIns="45000" bIns="45000"/>
          <a:p>
            <a:pPr>
              <a:lnSpc>
                <a:spcPct val="100000"/>
              </a:lnSpc>
            </a:pPr>
            <a:r>
              <a:rPr b="0" lang="en-GB" sz="1400" spc="-1" strike="noStrike">
                <a:solidFill>
                  <a:srgbClr val="000000"/>
                </a:solidFill>
                <a:uFill>
                  <a:solidFill>
                    <a:srgbClr val="ffffff"/>
                  </a:solidFill>
                </a:uFill>
                <a:latin typeface="Arial"/>
                <a:ea typeface="Noto Sans CJK SC Regular"/>
              </a:rPr>
              <a:t>The prototype extends healthy antennal lobe implementation to the emulation of to pathological states of the olfactory system due to an excess release of GABA. </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5640120" y="3708000"/>
            <a:ext cx="4224240" cy="516600"/>
          </a:xfrm>
          <a:prstGeom prst="rect">
            <a:avLst/>
          </a:prstGeom>
          <a:noFill/>
          <a:ln>
            <a:noFill/>
          </a:ln>
        </p:spPr>
        <p:style>
          <a:lnRef idx="0"/>
          <a:fillRef idx="0"/>
          <a:effectRef idx="0"/>
          <a:fontRef idx="minor"/>
        </p:style>
        <p:txBody>
          <a:bodyPr lIns="90000" rIns="90000" tIns="45000" bIns="45000"/>
          <a:p>
            <a:pPr algn="ctr">
              <a:lnSpc>
                <a:spcPct val="100000"/>
              </a:lnSpc>
            </a:pPr>
            <a:r>
              <a:rPr b="1" lang="en-GB" sz="1400" spc="-1" strike="noStrike">
                <a:solidFill>
                  <a:srgbClr val="000000"/>
                </a:solidFill>
                <a:uFill>
                  <a:solidFill>
                    <a:srgbClr val="ffffff"/>
                  </a:solidFill>
                </a:uFill>
                <a:latin typeface="Arial"/>
                <a:ea typeface="Noto Sans CJK SC Regular"/>
              </a:rPr>
              <a:t>An Open Source Platform for Emulating the Fruit Fly Brain</a:t>
            </a:r>
            <a:endParaRPr b="0" lang="en-GB" sz="1800" spc="-1" strike="noStrike">
              <a:solidFill>
                <a:srgbClr val="000000"/>
              </a:solidFill>
              <a:uFill>
                <a:solidFill>
                  <a:srgbClr val="ffffff"/>
                </a:solidFill>
              </a:uFill>
              <a:latin typeface="Arial"/>
            </a:endParaRPr>
          </a:p>
        </p:txBody>
      </p:sp>
      <p:sp>
        <p:nvSpPr>
          <p:cNvPr id="134" name="CustomShape 2"/>
          <p:cNvSpPr/>
          <p:nvPr/>
        </p:nvSpPr>
        <p:spPr>
          <a:xfrm>
            <a:off x="6526080" y="4120200"/>
            <a:ext cx="238788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400" spc="-1" strike="noStrike" u="sng">
                <a:solidFill>
                  <a:srgbClr val="006eff"/>
                </a:solidFill>
                <a:uFill>
                  <a:solidFill>
                    <a:srgbClr val="ffffff"/>
                  </a:solidFill>
                </a:uFill>
                <a:latin typeface="Arial"/>
                <a:ea typeface="Noto Sans CJK SC Regular"/>
                <a:hlinkClick r:id="rId1"/>
              </a:rPr>
              <a:t>https://</a:t>
            </a:r>
            <a:r>
              <a:rPr b="0" lang="en-GB" sz="1400" spc="-1" strike="noStrike" u="sng">
                <a:solidFill>
                  <a:srgbClr val="006eff"/>
                </a:solidFill>
                <a:uFill>
                  <a:solidFill>
                    <a:srgbClr val="ffffff"/>
                  </a:solidFill>
                </a:uFill>
                <a:latin typeface="Arial"/>
                <a:ea typeface="Noto Sans CJK SC Regular"/>
                <a:hlinkClick r:id="rId2"/>
              </a:rPr>
              <a:t>neurokernel.github.io</a:t>
            </a:r>
            <a:endParaRPr b="0" lang="en-GB" sz="1800" spc="-1" strike="noStrike">
              <a:solidFill>
                <a:srgbClr val="000000"/>
              </a:solidFill>
              <a:uFill>
                <a:solidFill>
                  <a:srgbClr val="ffffff"/>
                </a:solidFill>
              </a:uFill>
              <a:latin typeface="Arial"/>
            </a:endParaRPr>
          </a:p>
        </p:txBody>
      </p:sp>
      <p:sp>
        <p:nvSpPr>
          <p:cNvPr id="135" name="CustomShape 3"/>
          <p:cNvSpPr/>
          <p:nvPr/>
        </p:nvSpPr>
        <p:spPr>
          <a:xfrm>
            <a:off x="5487840" y="4625640"/>
            <a:ext cx="4464000" cy="2617200"/>
          </a:xfrm>
          <a:prstGeom prst="rect">
            <a:avLst/>
          </a:prstGeom>
          <a:noFill/>
          <a:ln>
            <a:noFill/>
          </a:ln>
        </p:spPr>
        <p:style>
          <a:lnRef idx="0"/>
          <a:fillRef idx="0"/>
          <a:effectRef idx="0"/>
          <a:fontRef idx="minor"/>
        </p:style>
        <p:txBody>
          <a:bodyPr lIns="90000" rIns="90000" tIns="45000" bIns="45000"/>
          <a:p>
            <a:pPr>
              <a:lnSpc>
                <a:spcPct val="100000"/>
              </a:lnSpc>
            </a:pPr>
            <a:r>
              <a:rPr b="0" lang="en-GB" sz="1400" spc="-1" strike="noStrike">
                <a:solidFill>
                  <a:srgbClr val="000000"/>
                </a:solidFill>
                <a:uFill>
                  <a:solidFill>
                    <a:srgbClr val="ffffff"/>
                  </a:solidFill>
                </a:uFill>
                <a:latin typeface="Arial"/>
                <a:ea typeface="Noto Sans CJK SC Regular"/>
              </a:rPr>
              <a:t>Neurokernel is a platform for the emulation of the fruit fly brain enabling the execution of arbitrarily defined circuit models on GPU clusters. </a:t>
            </a:r>
            <a:endParaRPr b="0" lang="en-GB"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GB" sz="1400" spc="-1" strike="noStrike">
                <a:solidFill>
                  <a:srgbClr val="000000"/>
                </a:solidFill>
                <a:uFill>
                  <a:solidFill>
                    <a:srgbClr val="ffffff"/>
                  </a:solidFill>
                </a:uFill>
                <a:latin typeface="Arial"/>
                <a:ea typeface="Noto Sans CJK SC Regular"/>
              </a:rPr>
              <a:t>Execution of arbitrarily defined circuit models on GPU clusters. </a:t>
            </a:r>
            <a:endParaRPr b="0" lang="en-GB"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GB" sz="1400" spc="-1" strike="noStrike">
                <a:solidFill>
                  <a:srgbClr val="000000"/>
                </a:solidFill>
                <a:uFill>
                  <a:solidFill>
                    <a:srgbClr val="ffffff"/>
                  </a:solidFill>
                </a:uFill>
                <a:latin typeface="Arial"/>
                <a:ea typeface="Noto Sans CJK SC Regular"/>
              </a:rPr>
              <a:t>Neurokernel API allows users to easily integrate models of different parts of the fly brain.</a:t>
            </a:r>
            <a:endParaRPr b="0" lang="en-GB"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GB" sz="1400" spc="-1" strike="noStrike">
                <a:solidFill>
                  <a:srgbClr val="000000"/>
                </a:solidFill>
                <a:uFill>
                  <a:solidFill>
                    <a:srgbClr val="ffffff"/>
                  </a:solidFill>
                </a:uFill>
                <a:latin typeface="Arial"/>
                <a:ea typeface="Noto Sans CJK SC Regular"/>
              </a:rPr>
              <a:t>Neurokernel Request for Comments (RFCs) are publicly accessible design proposals for major new component, accompanied with code. https://neurokernel.github.io/docs.html</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p:txBody>
      </p:sp>
      <p:sp>
        <p:nvSpPr>
          <p:cNvPr id="136" name="CustomShape 4"/>
          <p:cNvSpPr/>
          <p:nvPr/>
        </p:nvSpPr>
        <p:spPr>
          <a:xfrm flipH="1">
            <a:off x="771120" y="4644000"/>
            <a:ext cx="4268880" cy="2221560"/>
          </a:xfrm>
          <a:prstGeom prst="rect">
            <a:avLst/>
          </a:prstGeom>
          <a:noFill/>
          <a:ln>
            <a:noFill/>
          </a:ln>
        </p:spPr>
        <p:style>
          <a:lnRef idx="0"/>
          <a:fillRef idx="0"/>
          <a:effectRef idx="0"/>
          <a:fontRef idx="minor"/>
        </p:style>
        <p:txBody>
          <a:bodyPr lIns="90000" rIns="90000" tIns="45000" bIns="45000"/>
          <a:p>
            <a:pPr>
              <a:lnSpc>
                <a:spcPct val="100000"/>
              </a:lnSpc>
            </a:pPr>
            <a:r>
              <a:rPr b="0" lang="en-GB" sz="1400" spc="-1" strike="noStrike">
                <a:solidFill>
                  <a:srgbClr val="000000"/>
                </a:solidFill>
                <a:uFill>
                  <a:solidFill>
                    <a:srgbClr val="ffffff"/>
                  </a:solidFill>
                </a:uFill>
                <a:latin typeface="Arial"/>
                <a:ea typeface="Noto Sans CJK SC Regular"/>
              </a:rPr>
              <a:t>NeuroArch (proposed in Neurokernel RFC #5) is a graph-based database that </a:t>
            </a:r>
            <a:endParaRPr b="0" lang="en-GB"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GB" sz="1400" spc="-1" strike="noStrike">
                <a:solidFill>
                  <a:srgbClr val="000000"/>
                </a:solidFill>
                <a:uFill>
                  <a:solidFill>
                    <a:srgbClr val="ffffff"/>
                  </a:solidFill>
                </a:uFill>
                <a:latin typeface="Arial"/>
                <a:ea typeface="Noto Sans CJK SC Regular"/>
              </a:rPr>
              <a:t>supports integration of biological and modeling data,</a:t>
            </a:r>
            <a:endParaRPr b="0" lang="en-GB"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GB" sz="1400" spc="-1" strike="noStrike">
                <a:solidFill>
                  <a:srgbClr val="000000"/>
                </a:solidFill>
                <a:uFill>
                  <a:solidFill>
                    <a:srgbClr val="ffffff"/>
                  </a:solidFill>
                </a:uFill>
                <a:latin typeface="Arial"/>
                <a:ea typeface="Noto Sans CJK SC Regular"/>
              </a:rPr>
              <a:t>facilitates the generation of executable models that are compatible with Neurokernel. </a:t>
            </a:r>
            <a:endParaRPr b="0" lang="en-GB" sz="1800" spc="-1" strike="noStrike">
              <a:solidFill>
                <a:srgbClr val="000000"/>
              </a:solidFill>
              <a:uFill>
                <a:solidFill>
                  <a:srgbClr val="ffffff"/>
                </a:solidFill>
              </a:uFill>
              <a:latin typeface="Arial"/>
            </a:endParaRPr>
          </a:p>
          <a:p>
            <a:pPr>
              <a:lnSpc>
                <a:spcPct val="100000"/>
              </a:lnSpc>
            </a:pPr>
            <a:endParaRPr b="0" lang="en-GB" sz="1800" spc="-1" strike="noStrike">
              <a:solidFill>
                <a:srgbClr val="000000"/>
              </a:solidFill>
              <a:uFill>
                <a:solidFill>
                  <a:srgbClr val="ffffff"/>
                </a:solidFill>
              </a:uFill>
              <a:latin typeface="Arial"/>
            </a:endParaRPr>
          </a:p>
          <a:p>
            <a:pPr>
              <a:lnSpc>
                <a:spcPct val="100000"/>
              </a:lnSpc>
            </a:pPr>
            <a:r>
              <a:rPr b="0" lang="en-GB" sz="1400" spc="-1" strike="noStrike">
                <a:solidFill>
                  <a:srgbClr val="000000"/>
                </a:solidFill>
                <a:uFill>
                  <a:solidFill>
                    <a:srgbClr val="ffffff"/>
                  </a:solidFill>
                </a:uFill>
                <a:latin typeface="Arial"/>
                <a:ea typeface="Noto Sans CJK SC Regular"/>
              </a:rPr>
              <a:t>Its interface is designed to allows users to perform sophisticated queries without having to explicitly specify complex query strings</a:t>
            </a:r>
            <a:endParaRPr b="0" lang="en-GB" sz="1800" spc="-1" strike="noStrike">
              <a:solidFill>
                <a:srgbClr val="000000"/>
              </a:solidFill>
              <a:uFill>
                <a:solidFill>
                  <a:srgbClr val="ffffff"/>
                </a:solidFill>
              </a:uFill>
              <a:latin typeface="Arial"/>
            </a:endParaRPr>
          </a:p>
        </p:txBody>
      </p:sp>
      <p:sp>
        <p:nvSpPr>
          <p:cNvPr id="137" name="CustomShape 5"/>
          <p:cNvSpPr/>
          <p:nvPr/>
        </p:nvSpPr>
        <p:spPr>
          <a:xfrm>
            <a:off x="431640" y="3708000"/>
            <a:ext cx="4810680" cy="516600"/>
          </a:xfrm>
          <a:prstGeom prst="rect">
            <a:avLst/>
          </a:prstGeom>
          <a:noFill/>
          <a:ln>
            <a:noFill/>
          </a:ln>
        </p:spPr>
        <p:style>
          <a:lnRef idx="0"/>
          <a:fillRef idx="0"/>
          <a:effectRef idx="0"/>
          <a:fontRef idx="minor"/>
        </p:style>
        <p:txBody>
          <a:bodyPr lIns="90000" rIns="90000" tIns="45000" bIns="45000"/>
          <a:p>
            <a:pPr algn="ctr">
              <a:lnSpc>
                <a:spcPct val="100000"/>
              </a:lnSpc>
            </a:pPr>
            <a:r>
              <a:rPr b="1" lang="en-GB" sz="1400" spc="-1" strike="noStrike">
                <a:solidFill>
                  <a:srgbClr val="000000"/>
                </a:solidFill>
                <a:uFill>
                  <a:solidFill>
                    <a:srgbClr val="ffffff"/>
                  </a:solidFill>
                </a:uFill>
                <a:latin typeface="Arial"/>
                <a:ea typeface="Noto Sans CJK SC Regular"/>
              </a:rPr>
              <a:t>An integrative Graph dB for Representation and Querying of Fruit Fly Brain Circuits</a:t>
            </a:r>
            <a:endParaRPr b="0" lang="en-GB" sz="1800" spc="-1" strike="noStrike">
              <a:solidFill>
                <a:srgbClr val="000000"/>
              </a:solidFill>
              <a:uFill>
                <a:solidFill>
                  <a:srgbClr val="ffffff"/>
                </a:solidFill>
              </a:uFill>
              <a:latin typeface="Arial"/>
            </a:endParaRPr>
          </a:p>
        </p:txBody>
      </p:sp>
      <p:sp>
        <p:nvSpPr>
          <p:cNvPr id="138" name="CustomShape 6"/>
          <p:cNvSpPr/>
          <p:nvPr/>
        </p:nvSpPr>
        <p:spPr>
          <a:xfrm>
            <a:off x="6552360" y="3059640"/>
            <a:ext cx="2232000" cy="431640"/>
          </a:xfrm>
          <a:prstGeom prst="rect">
            <a:avLst/>
          </a:prstGeom>
          <a:ln>
            <a:noFill/>
          </a:ln>
          <a:effectLst>
            <a:outerShdw algn="ctr" blurRad="57150" dir="5400000" dist="19050" rotWithShape="0">
              <a:srgbClr val="000000">
                <a:alpha val="63000"/>
              </a:srgbClr>
            </a:outerShdw>
          </a:effectLst>
        </p:spPr>
        <p:style>
          <a:lnRef idx="0">
            <a:schemeClr val="accent4"/>
          </a:lnRef>
          <a:fillRef idx="3">
            <a:schemeClr val="accent4"/>
          </a:fillRef>
          <a:effectRef idx="3">
            <a:schemeClr val="accent4"/>
          </a:effectRef>
          <a:fontRef idx="minor"/>
        </p:style>
        <p:txBody>
          <a:bodyPr/>
          <a:p>
            <a:pPr algn="ctr">
              <a:lnSpc>
                <a:spcPct val="93000"/>
              </a:lnSpc>
            </a:pPr>
            <a:r>
              <a:rPr b="0" lang="en-GB" sz="1800" spc="-1" strike="noStrike">
                <a:solidFill>
                  <a:srgbClr val="ffffff"/>
                </a:solidFill>
                <a:uFill>
                  <a:solidFill>
                    <a:srgbClr val="ffffff"/>
                  </a:solidFill>
                </a:uFill>
                <a:latin typeface="Arial"/>
                <a:ea typeface="Noto Sans CJK SC Regular"/>
              </a:rPr>
              <a:t>Neurokernel</a:t>
            </a:r>
            <a:endParaRPr b="0" lang="en-GB" sz="1800" spc="-1" strike="noStrike">
              <a:solidFill>
                <a:srgbClr val="000000"/>
              </a:solidFill>
              <a:uFill>
                <a:solidFill>
                  <a:srgbClr val="ffffff"/>
                </a:solidFill>
              </a:uFill>
              <a:latin typeface="Arial"/>
            </a:endParaRPr>
          </a:p>
        </p:txBody>
      </p:sp>
      <p:sp>
        <p:nvSpPr>
          <p:cNvPr id="139" name="CustomShape 7"/>
          <p:cNvSpPr/>
          <p:nvPr/>
        </p:nvSpPr>
        <p:spPr>
          <a:xfrm>
            <a:off x="1512000" y="3049200"/>
            <a:ext cx="2232000" cy="431640"/>
          </a:xfrm>
          <a:prstGeom prst="rect">
            <a:avLst/>
          </a:prstGeom>
          <a:ln>
            <a:noFill/>
          </a:ln>
          <a:effectLst>
            <a:outerShdw algn="ctr" blurRad="57150" dir="5400000" dist="19050" rotWithShape="0">
              <a:srgbClr val="000000">
                <a:alpha val="63000"/>
              </a:srgbClr>
            </a:outerShdw>
          </a:effectLst>
        </p:spPr>
        <p:style>
          <a:lnRef idx="0">
            <a:schemeClr val="accent4"/>
          </a:lnRef>
          <a:fillRef idx="3">
            <a:schemeClr val="accent4"/>
          </a:fillRef>
          <a:effectRef idx="3">
            <a:schemeClr val="accent4"/>
          </a:effectRef>
          <a:fontRef idx="minor"/>
        </p:style>
        <p:txBody>
          <a:bodyPr/>
          <a:p>
            <a:pPr algn="ctr">
              <a:lnSpc>
                <a:spcPct val="93000"/>
              </a:lnSpc>
            </a:pPr>
            <a:r>
              <a:rPr b="0" lang="en-GB" sz="1800" spc="-1" strike="noStrike">
                <a:solidFill>
                  <a:srgbClr val="ffffff"/>
                </a:solidFill>
                <a:uFill>
                  <a:solidFill>
                    <a:srgbClr val="ffffff"/>
                  </a:solidFill>
                </a:uFill>
                <a:latin typeface="Arial"/>
                <a:ea typeface="Noto Sans CJK SC Regular"/>
              </a:rPr>
              <a:t>NeuroArch</a:t>
            </a:r>
            <a:endParaRPr b="0" lang="en-GB" sz="1800" spc="-1" strike="noStrike">
              <a:solidFill>
                <a:srgbClr val="000000"/>
              </a:solidFill>
              <a:uFill>
                <a:solidFill>
                  <a:srgbClr val="ffffff"/>
                </a:solidFill>
              </a:uFill>
              <a:latin typeface="Arial"/>
            </a:endParaRPr>
          </a:p>
        </p:txBody>
      </p:sp>
      <p:sp>
        <p:nvSpPr>
          <p:cNvPr id="140" name="CustomShape 8"/>
          <p:cNvSpPr/>
          <p:nvPr/>
        </p:nvSpPr>
        <p:spPr>
          <a:xfrm>
            <a:off x="1019880" y="755640"/>
            <a:ext cx="3338640" cy="577080"/>
          </a:xfrm>
          <a:prstGeom prst="rect">
            <a:avLst/>
          </a:prstGeom>
          <a:noFill/>
          <a:ln>
            <a:noFill/>
          </a:ln>
        </p:spPr>
        <p:style>
          <a:lnRef idx="0"/>
          <a:fillRef idx="0"/>
          <a:effectRef idx="0"/>
          <a:fontRef idx="minor"/>
        </p:style>
        <p:txBody>
          <a:bodyPr lIns="90000" rIns="90000" tIns="45000" bIns="45000"/>
          <a:p>
            <a:pPr algn="ctr">
              <a:lnSpc>
                <a:spcPct val="100000"/>
              </a:lnSpc>
            </a:pPr>
            <a:r>
              <a:rPr b="0" lang="en-GB" sz="1600" spc="-1" strike="noStrike">
                <a:solidFill>
                  <a:srgbClr val="000000"/>
                </a:solidFill>
                <a:uFill>
                  <a:solidFill>
                    <a:srgbClr val="ffffff"/>
                  </a:solidFill>
                </a:uFill>
                <a:latin typeface="Arial"/>
                <a:ea typeface="Noto Sans CJK SC Regular"/>
              </a:rPr>
              <a:t>Representation and  manipulation of neural circuits</a:t>
            </a:r>
            <a:endParaRPr b="0" lang="en-GB" sz="1800" spc="-1" strike="noStrike">
              <a:solidFill>
                <a:srgbClr val="000000"/>
              </a:solidFill>
              <a:uFill>
                <a:solidFill>
                  <a:srgbClr val="ffffff"/>
                </a:solidFill>
              </a:uFill>
              <a:latin typeface="Arial"/>
            </a:endParaRPr>
          </a:p>
        </p:txBody>
      </p:sp>
      <p:sp>
        <p:nvSpPr>
          <p:cNvPr id="141" name="CustomShape 9"/>
          <p:cNvSpPr/>
          <p:nvPr/>
        </p:nvSpPr>
        <p:spPr>
          <a:xfrm>
            <a:off x="5863680" y="757080"/>
            <a:ext cx="3777480" cy="577080"/>
          </a:xfrm>
          <a:prstGeom prst="rect">
            <a:avLst/>
          </a:prstGeom>
          <a:noFill/>
          <a:ln>
            <a:noFill/>
          </a:ln>
        </p:spPr>
        <p:style>
          <a:lnRef idx="0"/>
          <a:fillRef idx="0"/>
          <a:effectRef idx="0"/>
          <a:fontRef idx="minor"/>
        </p:style>
        <p:txBody>
          <a:bodyPr lIns="90000" rIns="90000" tIns="45000" bIns="45000"/>
          <a:p>
            <a:pPr algn="ctr">
              <a:lnSpc>
                <a:spcPct val="100000"/>
              </a:lnSpc>
            </a:pPr>
            <a:r>
              <a:rPr b="0" lang="en-GB" sz="1600" spc="-1" strike="noStrike">
                <a:solidFill>
                  <a:srgbClr val="000000"/>
                </a:solidFill>
                <a:uFill>
                  <a:solidFill>
                    <a:srgbClr val="ffffff"/>
                  </a:solidFill>
                </a:uFill>
                <a:latin typeface="Arial"/>
                <a:ea typeface="Noto Sans CJK SC Regular"/>
              </a:rPr>
              <a:t>Massively parallel execution of neural circuits on GPUs</a:t>
            </a:r>
            <a:endParaRPr b="0" lang="en-GB" sz="1800" spc="-1" strike="noStrike">
              <a:solidFill>
                <a:srgbClr val="000000"/>
              </a:solidFill>
              <a:uFill>
                <a:solidFill>
                  <a:srgbClr val="ffffff"/>
                </a:solidFill>
              </a:uFill>
              <a:latin typeface="Arial"/>
            </a:endParaRPr>
          </a:p>
        </p:txBody>
      </p:sp>
      <p:pic>
        <p:nvPicPr>
          <p:cNvPr id="142" name="Picture 7" descr=""/>
          <p:cNvPicPr/>
          <p:nvPr/>
        </p:nvPicPr>
        <p:blipFill>
          <a:blip r:embed="rId3"/>
          <a:srcRect l="11058" t="0" r="23876" b="0"/>
          <a:stretch/>
        </p:blipFill>
        <p:spPr>
          <a:xfrm>
            <a:off x="6799680" y="1412280"/>
            <a:ext cx="1840680" cy="1554480"/>
          </a:xfrm>
          <a:prstGeom prst="rect">
            <a:avLst/>
          </a:prstGeom>
          <a:ln>
            <a:noFill/>
          </a:ln>
        </p:spPr>
      </p:pic>
      <p:pic>
        <p:nvPicPr>
          <p:cNvPr id="143" name="Picture 8" descr=""/>
          <p:cNvPicPr/>
          <p:nvPr/>
        </p:nvPicPr>
        <p:blipFill>
          <a:blip r:embed="rId4"/>
          <a:stretch/>
        </p:blipFill>
        <p:spPr>
          <a:xfrm>
            <a:off x="1872000" y="1433160"/>
            <a:ext cx="1467720" cy="1626480"/>
          </a:xfrm>
          <a:prstGeom prst="rect">
            <a:avLst/>
          </a:prstGeom>
          <a:ln>
            <a:noFill/>
          </a:ln>
        </p:spPr>
      </p:pic>
      <p:sp>
        <p:nvSpPr>
          <p:cNvPr id="144" name="CustomShape 10"/>
          <p:cNvSpPr/>
          <p:nvPr/>
        </p:nvSpPr>
        <p:spPr>
          <a:xfrm flipV="1">
            <a:off x="3705480" y="2183760"/>
            <a:ext cx="2702520" cy="12240"/>
          </a:xfrm>
          <a:custGeom>
            <a:avLst/>
            <a:gdLst/>
            <a:ahLst/>
            <a:rect l="l" t="t" r="r" b="b"/>
            <a:pathLst>
              <a:path w="21600" h="21600">
                <a:moveTo>
                  <a:pt x="0" y="0"/>
                </a:moveTo>
                <a:lnTo>
                  <a:pt x="21600" y="21600"/>
                </a:lnTo>
              </a:path>
            </a:pathLst>
          </a:custGeom>
          <a:solidFill>
            <a:srgbClr val="00b8ff"/>
          </a:solidFill>
          <a:ln w="50760">
            <a:solidFill>
              <a:schemeClr val="tx1">
                <a:lumMod val="75000"/>
                <a:lumOff val="25000"/>
              </a:schemeClr>
            </a:solidFill>
            <a:round/>
            <a:headEnd len="med" type="triangle" w="med"/>
            <a:tailEnd len="med" type="triangle" w="med"/>
          </a:ln>
        </p:spPr>
        <p:style>
          <a:lnRef idx="0"/>
          <a:fillRef idx="0"/>
          <a:effectRef idx="0"/>
          <a:fontRef idx="minor"/>
        </p:style>
      </p:sp>
      <p:sp>
        <p:nvSpPr>
          <p:cNvPr id="145" name="CustomShape 11"/>
          <p:cNvSpPr/>
          <p:nvPr/>
        </p:nvSpPr>
        <p:spPr>
          <a:xfrm>
            <a:off x="3979080" y="125280"/>
            <a:ext cx="242604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2400" spc="-1" strike="noStrike">
                <a:solidFill>
                  <a:srgbClr val="000000"/>
                </a:solidFill>
                <a:uFill>
                  <a:solidFill>
                    <a:srgbClr val="ffffff"/>
                  </a:solidFill>
                </a:uFill>
                <a:latin typeface="Arial"/>
                <a:ea typeface="Noto Sans CJK SC Regular"/>
              </a:rPr>
              <a:t>Under The Hood</a:t>
            </a:r>
            <a:endParaRPr b="0" lang="en-GB" sz="1800" spc="-1" strike="noStrike">
              <a:solidFill>
                <a:srgbClr val="000000"/>
              </a:solidFill>
              <a:uFill>
                <a:solidFill>
                  <a:srgbClr val="ffffff"/>
                </a:solidFill>
              </a:uFill>
              <a:latin typeface="Arial"/>
            </a:endParaRPr>
          </a:p>
        </p:txBody>
      </p:sp>
      <p:pic>
        <p:nvPicPr>
          <p:cNvPr id="146" name="Picture 27" descr=""/>
          <p:cNvPicPr/>
          <p:nvPr/>
        </p:nvPicPr>
        <p:blipFill>
          <a:blip r:embed="rId5"/>
          <a:stretch/>
        </p:blipFill>
        <p:spPr>
          <a:xfrm>
            <a:off x="6754320" y="1180440"/>
            <a:ext cx="1828440" cy="182844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3477</TotalTime>
  <Application>LibreOffice/5.1.6.2$Linux_X86_64 LibreOffice_project/10m0$Build-2</Application>
  <Words>750</Words>
  <Paragraphs>89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2017-05-31T14:58:21Z</dcterms:created>
  <dc:creator/>
  <dc:description/>
  <dc:language>en-GB</dc:language>
  <cp:lastModifiedBy/>
  <cp:lastPrinted>1601-01-01T00:00:00Z</cp:lastPrinted>
  <dcterms:modified xsi:type="dcterms:W3CDTF">2017-07-03T15:09:09Z</dcterms:modified>
  <cp:revision>150</cp:revision>
  <dc:subject/>
  <dc:title>&lt;Your resource 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6</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6</vt:i4>
  </property>
</Properties>
</file>